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 id="2147483698"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type="screen16x9"/>
  <p:notesSz cx="6858000" cy="9144000"/>
  <p:embeddedFontLst>
    <p:embeddedFont>
      <p:font typeface="Roboto" panose="020B0604020202020204" charset="0"/>
      <p:regular r:id="rId17"/>
      <p:bold r:id="rId18"/>
      <p:italic r:id="rId19"/>
      <p:boldItalic r:id="rId20"/>
    </p:embeddedFont>
    <p:embeddedFont>
      <p:font typeface="Pacifico"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93" y="6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77061921c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77061921c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fdd10f71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fdd10f71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5f6f5bc5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85f6f5bc5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e735557d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e735557d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418c3436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8418c34367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Here’s what I have in mind to talk about. [read list] It really is a lot to cover and I want to leave time for your questions and discussion, so let’s get crackin’.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5f6f5bc5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5f6f5bc5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5f6f5bc5e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5f6f5bc5e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4b80db3b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4b80db3b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Amazon IVS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fdd10f71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fdd10f71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fdd10f71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fdd10f71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fdd10f71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fdd10f71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fdd10f71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fdd10f71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Intro Option 2">
  <p:cSld name="Cover Intro Option 2">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10" name="Google Shape;10;p2"/>
          <p:cNvSpPr txBox="1">
            <a:spLocks noGrp="1"/>
          </p:cNvSpPr>
          <p:nvPr>
            <p:ph type="subTitle" idx="1"/>
          </p:nvPr>
        </p:nvSpPr>
        <p:spPr>
          <a:xfrm>
            <a:off x="360625" y="1005325"/>
            <a:ext cx="7508700" cy="3570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chemeClr val="accent1"/>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11" name="Google Shape;11;p2"/>
          <p:cNvPicPr preferRelativeResize="0"/>
          <p:nvPr/>
        </p:nvPicPr>
        <p:blipFill rotWithShape="1">
          <a:blip r:embed="rId2">
            <a:alphaModFix/>
          </a:blip>
          <a:srcRect/>
          <a:stretch/>
        </p:blipFill>
        <p:spPr>
          <a:xfrm>
            <a:off x="167375" y="3799423"/>
            <a:ext cx="3464700" cy="961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3600" b="1">
                <a:solidFill>
                  <a:schemeClr val="dk1"/>
                </a:solidFill>
              </a:defRPr>
            </a:lvl2pPr>
            <a:lvl3pPr lvl="2" indent="0">
              <a:spcBef>
                <a:spcPts val="0"/>
              </a:spcBef>
              <a:spcAft>
                <a:spcPts val="0"/>
              </a:spcAft>
              <a:buClr>
                <a:schemeClr val="dk1"/>
              </a:buClr>
              <a:buSzPts val="1400"/>
              <a:buFont typeface="Arial"/>
              <a:buNone/>
              <a:defRPr sz="3600" b="1">
                <a:solidFill>
                  <a:schemeClr val="dk1"/>
                </a:solidFill>
              </a:defRPr>
            </a:lvl3pPr>
            <a:lvl4pPr lvl="3" indent="0">
              <a:spcBef>
                <a:spcPts val="0"/>
              </a:spcBef>
              <a:spcAft>
                <a:spcPts val="0"/>
              </a:spcAft>
              <a:buClr>
                <a:schemeClr val="dk1"/>
              </a:buClr>
              <a:buSzPts val="1400"/>
              <a:buFont typeface="Arial"/>
              <a:buNone/>
              <a:defRPr sz="3600" b="1">
                <a:solidFill>
                  <a:schemeClr val="dk1"/>
                </a:solidFill>
              </a:defRPr>
            </a:lvl4pPr>
            <a:lvl5pPr lvl="4" indent="0">
              <a:spcBef>
                <a:spcPts val="0"/>
              </a:spcBef>
              <a:spcAft>
                <a:spcPts val="0"/>
              </a:spcAft>
              <a:buClr>
                <a:schemeClr val="dk1"/>
              </a:buClr>
              <a:buSzPts val="1400"/>
              <a:buFont typeface="Arial"/>
              <a:buNone/>
              <a:defRPr sz="3600" b="1">
                <a:solidFill>
                  <a:schemeClr val="dk1"/>
                </a:solidFill>
              </a:defRPr>
            </a:lvl5pPr>
            <a:lvl6pPr lvl="5" indent="0">
              <a:spcBef>
                <a:spcPts val="0"/>
              </a:spcBef>
              <a:spcAft>
                <a:spcPts val="0"/>
              </a:spcAft>
              <a:buClr>
                <a:schemeClr val="dk1"/>
              </a:buClr>
              <a:buSzPts val="1400"/>
              <a:buFont typeface="Arial"/>
              <a:buNone/>
              <a:defRPr sz="3600" b="1">
                <a:solidFill>
                  <a:schemeClr val="dk1"/>
                </a:solidFill>
              </a:defRPr>
            </a:lvl6pPr>
            <a:lvl7pPr lvl="6" indent="0">
              <a:spcBef>
                <a:spcPts val="0"/>
              </a:spcBef>
              <a:spcAft>
                <a:spcPts val="0"/>
              </a:spcAft>
              <a:buClr>
                <a:schemeClr val="dk1"/>
              </a:buClr>
              <a:buSzPts val="1400"/>
              <a:buFont typeface="Arial"/>
              <a:buNone/>
              <a:defRPr sz="3600" b="1">
                <a:solidFill>
                  <a:schemeClr val="dk1"/>
                </a:solidFill>
              </a:defRPr>
            </a:lvl7pPr>
            <a:lvl8pPr lvl="7" indent="0">
              <a:spcBef>
                <a:spcPts val="0"/>
              </a:spcBef>
              <a:spcAft>
                <a:spcPts val="0"/>
              </a:spcAft>
              <a:buClr>
                <a:schemeClr val="dk1"/>
              </a:buClr>
              <a:buSzPts val="1400"/>
              <a:buFont typeface="Arial"/>
              <a:buNone/>
              <a:defRPr sz="3600" b="1">
                <a:solidFill>
                  <a:schemeClr val="dk1"/>
                </a:solidFill>
              </a:defRPr>
            </a:lvl8pPr>
            <a:lvl9pPr lvl="8" indent="0">
              <a:spcBef>
                <a:spcPts val="0"/>
              </a:spcBef>
              <a:spcAft>
                <a:spcPts val="0"/>
              </a:spcAft>
              <a:buClr>
                <a:schemeClr val="dk1"/>
              </a:buClr>
              <a:buSzPts val="1400"/>
              <a:buFont typeface="Arial"/>
              <a:buNone/>
              <a:defRPr sz="3600" b="1">
                <a:solidFill>
                  <a:schemeClr val="dk1"/>
                </a:solidFill>
              </a:defRPr>
            </a:lvl9pPr>
          </a:lstStyle>
          <a:p>
            <a:endParaRPr/>
          </a:p>
        </p:txBody>
      </p:sp>
      <p:sp>
        <p:nvSpPr>
          <p:cNvPr id="43" name="Google Shape;43;p11"/>
          <p:cNvSpPr/>
          <p:nvPr/>
        </p:nvSpPr>
        <p:spPr>
          <a:xfrm>
            <a:off x="-19225" y="1760200"/>
            <a:ext cx="9163200" cy="343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with text" type="titleOnly">
  <p:cSld name="TITLE_ONLY">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a:spcBef>
                <a:spcPts val="0"/>
              </a:spcBef>
              <a:spcAft>
                <a:spcPts val="0"/>
              </a:spcAft>
              <a:buClr>
                <a:schemeClr val="dk1"/>
              </a:buClr>
              <a:buSzPts val="1400"/>
              <a:buFont typeface="Arial"/>
              <a:buNone/>
              <a:defRPr sz="2800" b="1">
                <a:solidFill>
                  <a:schemeClr val="dk1"/>
                </a:solidFill>
              </a:defRPr>
            </a:lvl2pPr>
            <a:lvl3pPr lvl="2" indent="0">
              <a:spcBef>
                <a:spcPts val="0"/>
              </a:spcBef>
              <a:spcAft>
                <a:spcPts val="0"/>
              </a:spcAft>
              <a:buClr>
                <a:schemeClr val="dk1"/>
              </a:buClr>
              <a:buSzPts val="1400"/>
              <a:buFont typeface="Arial"/>
              <a:buNone/>
              <a:defRPr sz="2800" b="1">
                <a:solidFill>
                  <a:schemeClr val="dk1"/>
                </a:solidFill>
              </a:defRPr>
            </a:lvl3pPr>
            <a:lvl4pPr lvl="3" indent="0">
              <a:spcBef>
                <a:spcPts val="0"/>
              </a:spcBef>
              <a:spcAft>
                <a:spcPts val="0"/>
              </a:spcAft>
              <a:buClr>
                <a:schemeClr val="dk1"/>
              </a:buClr>
              <a:buSzPts val="1400"/>
              <a:buFont typeface="Arial"/>
              <a:buNone/>
              <a:defRPr sz="2800" b="1">
                <a:solidFill>
                  <a:schemeClr val="dk1"/>
                </a:solidFill>
              </a:defRPr>
            </a:lvl4pPr>
            <a:lvl5pPr lvl="4" indent="0">
              <a:spcBef>
                <a:spcPts val="0"/>
              </a:spcBef>
              <a:spcAft>
                <a:spcPts val="0"/>
              </a:spcAft>
              <a:buClr>
                <a:schemeClr val="dk1"/>
              </a:buClr>
              <a:buSzPts val="1400"/>
              <a:buFont typeface="Arial"/>
              <a:buNone/>
              <a:defRPr sz="2800" b="1">
                <a:solidFill>
                  <a:schemeClr val="dk1"/>
                </a:solidFill>
              </a:defRPr>
            </a:lvl5pPr>
            <a:lvl6pPr lvl="5" indent="0">
              <a:spcBef>
                <a:spcPts val="0"/>
              </a:spcBef>
              <a:spcAft>
                <a:spcPts val="0"/>
              </a:spcAft>
              <a:buClr>
                <a:schemeClr val="dk1"/>
              </a:buClr>
              <a:buSzPts val="1400"/>
              <a:buFont typeface="Arial"/>
              <a:buNone/>
              <a:defRPr sz="2800" b="1">
                <a:solidFill>
                  <a:schemeClr val="dk1"/>
                </a:solidFill>
              </a:defRPr>
            </a:lvl6pPr>
            <a:lvl7pPr lvl="6" indent="0">
              <a:spcBef>
                <a:spcPts val="0"/>
              </a:spcBef>
              <a:spcAft>
                <a:spcPts val="0"/>
              </a:spcAft>
              <a:buClr>
                <a:schemeClr val="dk1"/>
              </a:buClr>
              <a:buSzPts val="1400"/>
              <a:buFont typeface="Arial"/>
              <a:buNone/>
              <a:defRPr sz="2800" b="1">
                <a:solidFill>
                  <a:schemeClr val="dk1"/>
                </a:solidFill>
              </a:defRPr>
            </a:lvl7pPr>
            <a:lvl8pPr lvl="7" indent="0">
              <a:spcBef>
                <a:spcPts val="0"/>
              </a:spcBef>
              <a:spcAft>
                <a:spcPts val="0"/>
              </a:spcAft>
              <a:buClr>
                <a:schemeClr val="dk1"/>
              </a:buClr>
              <a:buSzPts val="1400"/>
              <a:buFont typeface="Arial"/>
              <a:buNone/>
              <a:defRPr sz="2800" b="1">
                <a:solidFill>
                  <a:schemeClr val="dk1"/>
                </a:solidFill>
              </a:defRPr>
            </a:lvl8pPr>
            <a:lvl9pPr lvl="8" indent="0">
              <a:spcBef>
                <a:spcPts val="0"/>
              </a:spcBef>
              <a:spcAft>
                <a:spcPts val="0"/>
              </a:spcAft>
              <a:buClr>
                <a:schemeClr val="dk1"/>
              </a:buClr>
              <a:buSzPts val="1400"/>
              <a:buFont typeface="Arial"/>
              <a:buNone/>
              <a:defRPr sz="2800" b="1">
                <a:solidFill>
                  <a:schemeClr val="dk1"/>
                </a:solidFill>
              </a:defRPr>
            </a:lvl9pPr>
          </a:lstStyle>
          <a:p>
            <a:endParaRPr/>
          </a:p>
        </p:txBody>
      </p:sp>
      <p:sp>
        <p:nvSpPr>
          <p:cNvPr id="46" name="Google Shape;46;p12"/>
          <p:cNvSpPr txBox="1">
            <a:spLocks noGrp="1"/>
          </p:cNvSpPr>
          <p:nvPr>
            <p:ph type="body" idx="1"/>
          </p:nvPr>
        </p:nvSpPr>
        <p:spPr>
          <a:xfrm>
            <a:off x="100575" y="1204825"/>
            <a:ext cx="8031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with 3 column">
  <p:cSld name="Headline with 3 column">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49" name="Google Shape;49;p13"/>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50" name="Google Shape;50;p13"/>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51" name="Google Shape;51;p13"/>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52"/>
        <p:cNvGrpSpPr/>
        <p:nvPr/>
      </p:nvGrpSpPr>
      <p:grpSpPr>
        <a:xfrm>
          <a:off x="0" y="0"/>
          <a:ext cx="0" cy="0"/>
          <a:chOff x="0" y="0"/>
          <a:chExt cx="0" cy="0"/>
        </a:xfrm>
      </p:grpSpPr>
      <p:sp>
        <p:nvSpPr>
          <p:cNvPr id="53" name="Google Shape;53;p14"/>
          <p:cNvSpPr txBox="1">
            <a:spLocks noGrp="1"/>
          </p:cNvSpPr>
          <p:nvPr>
            <p:ph type="subTitle" idx="1"/>
          </p:nvPr>
        </p:nvSpPr>
        <p:spPr>
          <a:xfrm>
            <a:off x="311700" y="1005325"/>
            <a:ext cx="75087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54" name="Google Shape;54;p14"/>
          <p:cNvSpPr txBox="1">
            <a:spLocks noGrp="1"/>
          </p:cNvSpPr>
          <p:nvPr>
            <p:ph type="title"/>
          </p:nvPr>
        </p:nvSpPr>
        <p:spPr>
          <a:xfrm>
            <a:off x="311700" y="11308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ll out plus image">
  <p:cSld name="Call out plus image">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800" b="1" i="0" u="none" strike="noStrike" cap="none">
                <a:solidFill>
                  <a:schemeClr val="dk1"/>
                </a:solidFill>
                <a:highlight>
                  <a:schemeClr val="accent1"/>
                </a:highlight>
                <a:latin typeface="Arial"/>
                <a:ea typeface="Arial"/>
                <a:cs typeface="Arial"/>
                <a:sym typeface="Arial"/>
              </a:defRPr>
            </a:lvl1pPr>
            <a:lvl2pPr lvl="1" indent="0">
              <a:spcBef>
                <a:spcPts val="0"/>
              </a:spcBef>
              <a:spcAft>
                <a:spcPts val="0"/>
              </a:spcAft>
              <a:buClr>
                <a:schemeClr val="dk1"/>
              </a:buClr>
              <a:buSzPts val="1400"/>
              <a:buFont typeface="Arial"/>
              <a:buNone/>
              <a:defRPr sz="1800" b="1">
                <a:solidFill>
                  <a:schemeClr val="dk1"/>
                </a:solidFill>
              </a:defRPr>
            </a:lvl2pPr>
            <a:lvl3pPr lvl="2" indent="0">
              <a:spcBef>
                <a:spcPts val="0"/>
              </a:spcBef>
              <a:spcAft>
                <a:spcPts val="0"/>
              </a:spcAft>
              <a:buClr>
                <a:schemeClr val="dk1"/>
              </a:buClr>
              <a:buSzPts val="1400"/>
              <a:buFont typeface="Arial"/>
              <a:buNone/>
              <a:defRPr sz="1800" b="1">
                <a:solidFill>
                  <a:schemeClr val="dk1"/>
                </a:solidFill>
              </a:defRPr>
            </a:lvl3pPr>
            <a:lvl4pPr lvl="3" indent="0">
              <a:spcBef>
                <a:spcPts val="0"/>
              </a:spcBef>
              <a:spcAft>
                <a:spcPts val="0"/>
              </a:spcAft>
              <a:buClr>
                <a:schemeClr val="dk1"/>
              </a:buClr>
              <a:buSzPts val="1400"/>
              <a:buFont typeface="Arial"/>
              <a:buNone/>
              <a:defRPr sz="1800" b="1">
                <a:solidFill>
                  <a:schemeClr val="dk1"/>
                </a:solidFill>
              </a:defRPr>
            </a:lvl4pPr>
            <a:lvl5pPr lvl="4" indent="0">
              <a:spcBef>
                <a:spcPts val="0"/>
              </a:spcBef>
              <a:spcAft>
                <a:spcPts val="0"/>
              </a:spcAft>
              <a:buClr>
                <a:schemeClr val="dk1"/>
              </a:buClr>
              <a:buSzPts val="1400"/>
              <a:buFont typeface="Arial"/>
              <a:buNone/>
              <a:defRPr sz="1800" b="1">
                <a:solidFill>
                  <a:schemeClr val="dk1"/>
                </a:solidFill>
              </a:defRPr>
            </a:lvl5pPr>
            <a:lvl6pPr lvl="5" indent="0">
              <a:spcBef>
                <a:spcPts val="0"/>
              </a:spcBef>
              <a:spcAft>
                <a:spcPts val="0"/>
              </a:spcAft>
              <a:buClr>
                <a:schemeClr val="dk1"/>
              </a:buClr>
              <a:buSzPts val="1400"/>
              <a:buFont typeface="Arial"/>
              <a:buNone/>
              <a:defRPr sz="1800" b="1">
                <a:solidFill>
                  <a:schemeClr val="dk1"/>
                </a:solidFill>
              </a:defRPr>
            </a:lvl6pPr>
            <a:lvl7pPr lvl="6" indent="0">
              <a:spcBef>
                <a:spcPts val="0"/>
              </a:spcBef>
              <a:spcAft>
                <a:spcPts val="0"/>
              </a:spcAft>
              <a:buClr>
                <a:schemeClr val="dk1"/>
              </a:buClr>
              <a:buSzPts val="1400"/>
              <a:buFont typeface="Arial"/>
              <a:buNone/>
              <a:defRPr sz="1800" b="1">
                <a:solidFill>
                  <a:schemeClr val="dk1"/>
                </a:solidFill>
              </a:defRPr>
            </a:lvl7pPr>
            <a:lvl8pPr lvl="7" indent="0">
              <a:spcBef>
                <a:spcPts val="0"/>
              </a:spcBef>
              <a:spcAft>
                <a:spcPts val="0"/>
              </a:spcAft>
              <a:buClr>
                <a:schemeClr val="dk1"/>
              </a:buClr>
              <a:buSzPts val="1400"/>
              <a:buFont typeface="Arial"/>
              <a:buNone/>
              <a:defRPr sz="1800" b="1">
                <a:solidFill>
                  <a:schemeClr val="dk1"/>
                </a:solidFill>
              </a:defRPr>
            </a:lvl8pPr>
            <a:lvl9pPr lvl="8" indent="0">
              <a:spcBef>
                <a:spcPts val="0"/>
              </a:spcBef>
              <a:spcAft>
                <a:spcPts val="0"/>
              </a:spcAft>
              <a:buClr>
                <a:schemeClr val="dk1"/>
              </a:buClr>
              <a:buSzPts val="1400"/>
              <a:buFont typeface="Arial"/>
              <a:buNone/>
              <a:defRPr sz="1800" b="1">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ll out plus image 1">
  <p:cSld name="Call out plus image_1">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8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1800" b="1">
                <a:solidFill>
                  <a:schemeClr val="dk1"/>
                </a:solidFill>
              </a:defRPr>
            </a:lvl2pPr>
            <a:lvl3pPr lvl="2" indent="0" rtl="0">
              <a:spcBef>
                <a:spcPts val="0"/>
              </a:spcBef>
              <a:spcAft>
                <a:spcPts val="0"/>
              </a:spcAft>
              <a:buClr>
                <a:schemeClr val="dk1"/>
              </a:buClr>
              <a:buSzPts val="1400"/>
              <a:buFont typeface="Arial"/>
              <a:buNone/>
              <a:defRPr sz="1800" b="1">
                <a:solidFill>
                  <a:schemeClr val="dk1"/>
                </a:solidFill>
              </a:defRPr>
            </a:lvl3pPr>
            <a:lvl4pPr lvl="3" indent="0" rtl="0">
              <a:spcBef>
                <a:spcPts val="0"/>
              </a:spcBef>
              <a:spcAft>
                <a:spcPts val="0"/>
              </a:spcAft>
              <a:buClr>
                <a:schemeClr val="dk1"/>
              </a:buClr>
              <a:buSzPts val="1400"/>
              <a:buFont typeface="Arial"/>
              <a:buNone/>
              <a:defRPr sz="1800" b="1">
                <a:solidFill>
                  <a:schemeClr val="dk1"/>
                </a:solidFill>
              </a:defRPr>
            </a:lvl4pPr>
            <a:lvl5pPr lvl="4" indent="0" rtl="0">
              <a:spcBef>
                <a:spcPts val="0"/>
              </a:spcBef>
              <a:spcAft>
                <a:spcPts val="0"/>
              </a:spcAft>
              <a:buClr>
                <a:schemeClr val="dk1"/>
              </a:buClr>
              <a:buSzPts val="1400"/>
              <a:buFont typeface="Arial"/>
              <a:buNone/>
              <a:defRPr sz="1800" b="1">
                <a:solidFill>
                  <a:schemeClr val="dk1"/>
                </a:solidFill>
              </a:defRPr>
            </a:lvl5pPr>
            <a:lvl6pPr lvl="5" indent="0" rtl="0">
              <a:spcBef>
                <a:spcPts val="0"/>
              </a:spcBef>
              <a:spcAft>
                <a:spcPts val="0"/>
              </a:spcAft>
              <a:buClr>
                <a:schemeClr val="dk1"/>
              </a:buClr>
              <a:buSzPts val="1400"/>
              <a:buFont typeface="Arial"/>
              <a:buNone/>
              <a:defRPr sz="1800" b="1">
                <a:solidFill>
                  <a:schemeClr val="dk1"/>
                </a:solidFill>
              </a:defRPr>
            </a:lvl6pPr>
            <a:lvl7pPr lvl="6" indent="0" rtl="0">
              <a:spcBef>
                <a:spcPts val="0"/>
              </a:spcBef>
              <a:spcAft>
                <a:spcPts val="0"/>
              </a:spcAft>
              <a:buClr>
                <a:schemeClr val="dk1"/>
              </a:buClr>
              <a:buSzPts val="1400"/>
              <a:buFont typeface="Arial"/>
              <a:buNone/>
              <a:defRPr sz="1800" b="1">
                <a:solidFill>
                  <a:schemeClr val="dk1"/>
                </a:solidFill>
              </a:defRPr>
            </a:lvl7pPr>
            <a:lvl8pPr lvl="7" indent="0" rtl="0">
              <a:spcBef>
                <a:spcPts val="0"/>
              </a:spcBef>
              <a:spcAft>
                <a:spcPts val="0"/>
              </a:spcAft>
              <a:buClr>
                <a:schemeClr val="dk1"/>
              </a:buClr>
              <a:buSzPts val="1400"/>
              <a:buFont typeface="Arial"/>
              <a:buNone/>
              <a:defRPr sz="1800" b="1">
                <a:solidFill>
                  <a:schemeClr val="dk1"/>
                </a:solidFill>
              </a:defRPr>
            </a:lvl8pPr>
            <a:lvl9pPr lvl="8" indent="0" rtl="0">
              <a:spcBef>
                <a:spcPts val="0"/>
              </a:spcBef>
              <a:spcAft>
                <a:spcPts val="0"/>
              </a:spcAft>
              <a:buClr>
                <a:schemeClr val="dk1"/>
              </a:buClr>
              <a:buSzPts val="1400"/>
              <a:buFont typeface="Arial"/>
              <a:buNone/>
              <a:defRPr sz="1800" b="1">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old chapter break or bold statement gold 2">
  <p:cSld name="Gold chapter break or bold statement gold 2">
    <p:bg>
      <p:bgPr>
        <a:solidFill>
          <a:schemeClr val="accent1"/>
        </a:solidFill>
        <a:effectLst/>
      </p:bgPr>
    </p:bg>
    <p:spTree>
      <p:nvGrpSpPr>
        <p:cNvPr id="1" name="Shape 59"/>
        <p:cNvGrpSpPr/>
        <p:nvPr/>
      </p:nvGrpSpPr>
      <p:grpSpPr>
        <a:xfrm>
          <a:off x="0" y="0"/>
          <a:ext cx="0" cy="0"/>
          <a:chOff x="0" y="0"/>
          <a:chExt cx="0" cy="0"/>
        </a:xfrm>
      </p:grpSpPr>
      <p:sp>
        <p:nvSpPr>
          <p:cNvPr id="60" name="Google Shape;60;p17"/>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61" name="Google Shape;61;p17"/>
          <p:cNvSpPr txBox="1">
            <a:spLocks noGrp="1"/>
          </p:cNvSpPr>
          <p:nvPr>
            <p:ph type="subTitle" idx="1"/>
          </p:nvPr>
        </p:nvSpPr>
        <p:spPr>
          <a:xfrm>
            <a:off x="436825" y="1005325"/>
            <a:ext cx="75087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old chapter break or bold statement gold 1">
  <p:cSld name="Gold chapter break or bold statement gold 1">
    <p:bg>
      <p:bgPr>
        <a:solidFill>
          <a:schemeClr val="accent2"/>
        </a:solidFill>
        <a:effectLst/>
      </p:bgPr>
    </p:bg>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1400"/>
              <a:buFont typeface="Arial"/>
              <a:buNone/>
              <a:defRPr sz="6200" b="1" i="0" u="none" strike="noStrike" cap="none">
                <a:solidFill>
                  <a:schemeClr val="lt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200" b="1">
                <a:solidFill>
                  <a:schemeClr val="dk1"/>
                </a:solidFill>
              </a:defRPr>
            </a:lvl2pPr>
            <a:lvl3pPr lvl="2" indent="0" rtl="0">
              <a:spcBef>
                <a:spcPts val="0"/>
              </a:spcBef>
              <a:spcAft>
                <a:spcPts val="0"/>
              </a:spcAft>
              <a:buClr>
                <a:schemeClr val="dk1"/>
              </a:buClr>
              <a:buSzPts val="1400"/>
              <a:buFont typeface="Arial"/>
              <a:buNone/>
              <a:defRPr sz="6200" b="1">
                <a:solidFill>
                  <a:schemeClr val="dk1"/>
                </a:solidFill>
              </a:defRPr>
            </a:lvl3pPr>
            <a:lvl4pPr lvl="3" indent="0" rtl="0">
              <a:spcBef>
                <a:spcPts val="0"/>
              </a:spcBef>
              <a:spcAft>
                <a:spcPts val="0"/>
              </a:spcAft>
              <a:buClr>
                <a:schemeClr val="dk1"/>
              </a:buClr>
              <a:buSzPts val="1400"/>
              <a:buFont typeface="Arial"/>
              <a:buNone/>
              <a:defRPr sz="6200" b="1">
                <a:solidFill>
                  <a:schemeClr val="dk1"/>
                </a:solidFill>
              </a:defRPr>
            </a:lvl4pPr>
            <a:lvl5pPr lvl="4" indent="0" rtl="0">
              <a:spcBef>
                <a:spcPts val="0"/>
              </a:spcBef>
              <a:spcAft>
                <a:spcPts val="0"/>
              </a:spcAft>
              <a:buClr>
                <a:schemeClr val="dk1"/>
              </a:buClr>
              <a:buSzPts val="1400"/>
              <a:buFont typeface="Arial"/>
              <a:buNone/>
              <a:defRPr sz="6200" b="1">
                <a:solidFill>
                  <a:schemeClr val="dk1"/>
                </a:solidFill>
              </a:defRPr>
            </a:lvl5pPr>
            <a:lvl6pPr lvl="5" indent="0" rtl="0">
              <a:spcBef>
                <a:spcPts val="0"/>
              </a:spcBef>
              <a:spcAft>
                <a:spcPts val="0"/>
              </a:spcAft>
              <a:buClr>
                <a:schemeClr val="dk1"/>
              </a:buClr>
              <a:buSzPts val="1400"/>
              <a:buFont typeface="Arial"/>
              <a:buNone/>
              <a:defRPr sz="6200" b="1">
                <a:solidFill>
                  <a:schemeClr val="dk1"/>
                </a:solidFill>
              </a:defRPr>
            </a:lvl6pPr>
            <a:lvl7pPr lvl="6" indent="0" rtl="0">
              <a:spcBef>
                <a:spcPts val="0"/>
              </a:spcBef>
              <a:spcAft>
                <a:spcPts val="0"/>
              </a:spcAft>
              <a:buClr>
                <a:schemeClr val="dk1"/>
              </a:buClr>
              <a:buSzPts val="1400"/>
              <a:buFont typeface="Arial"/>
              <a:buNone/>
              <a:defRPr sz="6200" b="1">
                <a:solidFill>
                  <a:schemeClr val="dk1"/>
                </a:solidFill>
              </a:defRPr>
            </a:lvl7pPr>
            <a:lvl8pPr lvl="7" indent="0" rtl="0">
              <a:spcBef>
                <a:spcPts val="0"/>
              </a:spcBef>
              <a:spcAft>
                <a:spcPts val="0"/>
              </a:spcAft>
              <a:buClr>
                <a:schemeClr val="dk1"/>
              </a:buClr>
              <a:buSzPts val="1400"/>
              <a:buFont typeface="Arial"/>
              <a:buNone/>
              <a:defRPr sz="6200" b="1">
                <a:solidFill>
                  <a:schemeClr val="dk1"/>
                </a:solidFill>
              </a:defRPr>
            </a:lvl8pPr>
            <a:lvl9pPr lvl="8" indent="0" rtl="0">
              <a:spcBef>
                <a:spcPts val="0"/>
              </a:spcBef>
              <a:spcAft>
                <a:spcPts val="0"/>
              </a:spcAft>
              <a:buClr>
                <a:schemeClr val="dk1"/>
              </a:buClr>
              <a:buSzPts val="1400"/>
              <a:buFont typeface="Arial"/>
              <a:buNone/>
              <a:defRPr sz="6200" b="1">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Intro Option 2">
  <p:cSld name="Cover Intro Option 2">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69" name="Google Shape;69;p20"/>
          <p:cNvSpPr txBox="1">
            <a:spLocks noGrp="1"/>
          </p:cNvSpPr>
          <p:nvPr>
            <p:ph type="subTitle" idx="1"/>
          </p:nvPr>
        </p:nvSpPr>
        <p:spPr>
          <a:xfrm>
            <a:off x="360625" y="1005325"/>
            <a:ext cx="7508700" cy="3570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chemeClr val="accent1"/>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70" name="Google Shape;70;p20"/>
          <p:cNvPicPr preferRelativeResize="0"/>
          <p:nvPr/>
        </p:nvPicPr>
        <p:blipFill rotWithShape="1">
          <a:blip r:embed="rId2">
            <a:alphaModFix/>
          </a:blip>
          <a:srcRect/>
          <a:stretch/>
        </p:blipFill>
        <p:spPr>
          <a:xfrm>
            <a:off x="167375" y="3799423"/>
            <a:ext cx="3464700" cy="9615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and intro" type="title">
  <p:cSld name="TITLE">
    <p:spTree>
      <p:nvGrpSpPr>
        <p:cNvPr id="1" name="Shape 71"/>
        <p:cNvGrpSpPr/>
        <p:nvPr/>
      </p:nvGrpSpPr>
      <p:grpSpPr>
        <a:xfrm>
          <a:off x="0" y="0"/>
          <a:ext cx="0" cy="0"/>
          <a:chOff x="0" y="0"/>
          <a:chExt cx="0" cy="0"/>
        </a:xfrm>
      </p:grpSpPr>
      <p:sp>
        <p:nvSpPr>
          <p:cNvPr id="72" name="Google Shape;72;p21"/>
          <p:cNvSpPr txBox="1">
            <a:spLocks noGrp="1"/>
          </p:cNvSpPr>
          <p:nvPr>
            <p:ph type="ctrTitle"/>
          </p:nvPr>
        </p:nvSpPr>
        <p:spPr>
          <a:xfrm>
            <a:off x="311708" y="2116175"/>
            <a:ext cx="8520600" cy="2052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Roboto"/>
              <a:buNone/>
              <a:defRPr sz="5200" i="0" u="none" strike="noStrike" cap="none">
                <a:solidFill>
                  <a:schemeClr val="dk1"/>
                </a:solidFill>
                <a:latin typeface="Roboto"/>
                <a:ea typeface="Roboto"/>
                <a:cs typeface="Roboto"/>
                <a:sym typeface="Roboto"/>
              </a:defRPr>
            </a:lvl1pPr>
            <a:lvl2pPr lvl="1" indent="0" algn="ctr" rtl="0">
              <a:spcBef>
                <a:spcPts val="0"/>
              </a:spcBef>
              <a:spcAft>
                <a:spcPts val="0"/>
              </a:spcAft>
              <a:buClr>
                <a:schemeClr val="dk1"/>
              </a:buClr>
              <a:buSzPts val="1400"/>
              <a:buFont typeface="Arial"/>
              <a:buNone/>
              <a:defRPr sz="5200" b="1">
                <a:solidFill>
                  <a:schemeClr val="dk1"/>
                </a:solidFill>
              </a:defRPr>
            </a:lvl2pPr>
            <a:lvl3pPr lvl="2" indent="0" algn="ctr" rtl="0">
              <a:spcBef>
                <a:spcPts val="0"/>
              </a:spcBef>
              <a:spcAft>
                <a:spcPts val="0"/>
              </a:spcAft>
              <a:buClr>
                <a:schemeClr val="dk1"/>
              </a:buClr>
              <a:buSzPts val="1400"/>
              <a:buFont typeface="Arial"/>
              <a:buNone/>
              <a:defRPr sz="5200" b="1">
                <a:solidFill>
                  <a:schemeClr val="dk1"/>
                </a:solidFill>
              </a:defRPr>
            </a:lvl3pPr>
            <a:lvl4pPr lvl="3" indent="0" algn="ctr" rtl="0">
              <a:spcBef>
                <a:spcPts val="0"/>
              </a:spcBef>
              <a:spcAft>
                <a:spcPts val="0"/>
              </a:spcAft>
              <a:buClr>
                <a:schemeClr val="dk1"/>
              </a:buClr>
              <a:buSzPts val="1400"/>
              <a:buFont typeface="Arial"/>
              <a:buNone/>
              <a:defRPr sz="5200" b="1">
                <a:solidFill>
                  <a:schemeClr val="dk1"/>
                </a:solidFill>
              </a:defRPr>
            </a:lvl4pPr>
            <a:lvl5pPr lvl="4" indent="0" algn="ctr" rtl="0">
              <a:spcBef>
                <a:spcPts val="0"/>
              </a:spcBef>
              <a:spcAft>
                <a:spcPts val="0"/>
              </a:spcAft>
              <a:buClr>
                <a:schemeClr val="dk1"/>
              </a:buClr>
              <a:buSzPts val="1400"/>
              <a:buFont typeface="Arial"/>
              <a:buNone/>
              <a:defRPr sz="5200" b="1">
                <a:solidFill>
                  <a:schemeClr val="dk1"/>
                </a:solidFill>
              </a:defRPr>
            </a:lvl5pPr>
            <a:lvl6pPr lvl="5" indent="0" algn="ctr" rtl="0">
              <a:spcBef>
                <a:spcPts val="0"/>
              </a:spcBef>
              <a:spcAft>
                <a:spcPts val="0"/>
              </a:spcAft>
              <a:buClr>
                <a:schemeClr val="dk1"/>
              </a:buClr>
              <a:buSzPts val="1400"/>
              <a:buFont typeface="Arial"/>
              <a:buNone/>
              <a:defRPr sz="5200" b="1">
                <a:solidFill>
                  <a:schemeClr val="dk1"/>
                </a:solidFill>
              </a:defRPr>
            </a:lvl6pPr>
            <a:lvl7pPr lvl="6" indent="0" algn="ctr" rtl="0">
              <a:spcBef>
                <a:spcPts val="0"/>
              </a:spcBef>
              <a:spcAft>
                <a:spcPts val="0"/>
              </a:spcAft>
              <a:buClr>
                <a:schemeClr val="dk1"/>
              </a:buClr>
              <a:buSzPts val="1400"/>
              <a:buFont typeface="Arial"/>
              <a:buNone/>
              <a:defRPr sz="5200" b="1">
                <a:solidFill>
                  <a:schemeClr val="dk1"/>
                </a:solidFill>
              </a:defRPr>
            </a:lvl7pPr>
            <a:lvl8pPr lvl="7" indent="0" algn="ctr" rtl="0">
              <a:spcBef>
                <a:spcPts val="0"/>
              </a:spcBef>
              <a:spcAft>
                <a:spcPts val="0"/>
              </a:spcAft>
              <a:buClr>
                <a:schemeClr val="dk1"/>
              </a:buClr>
              <a:buSzPts val="1400"/>
              <a:buFont typeface="Arial"/>
              <a:buNone/>
              <a:defRPr sz="5200" b="1">
                <a:solidFill>
                  <a:schemeClr val="dk1"/>
                </a:solidFill>
              </a:defRPr>
            </a:lvl8pPr>
            <a:lvl9pPr lvl="8" indent="0" algn="ctr" rtl="0">
              <a:spcBef>
                <a:spcPts val="0"/>
              </a:spcBef>
              <a:spcAft>
                <a:spcPts val="0"/>
              </a:spcAft>
              <a:buClr>
                <a:schemeClr val="dk1"/>
              </a:buClr>
              <a:buSzPts val="1400"/>
              <a:buFont typeface="Arial"/>
              <a:buNone/>
              <a:defRPr sz="5200" b="1">
                <a:solidFill>
                  <a:schemeClr val="dk1"/>
                </a:solidFill>
              </a:defRPr>
            </a:lvl9pPr>
          </a:lstStyle>
          <a:p>
            <a:endParaRPr/>
          </a:p>
        </p:txBody>
      </p:sp>
      <p:sp>
        <p:nvSpPr>
          <p:cNvPr id="73" name="Google Shape;73;p21"/>
          <p:cNvSpPr txBox="1">
            <a:spLocks noGrp="1"/>
          </p:cNvSpPr>
          <p:nvPr>
            <p:ph type="subTitle" idx="1"/>
          </p:nvPr>
        </p:nvSpPr>
        <p:spPr>
          <a:xfrm>
            <a:off x="311700" y="4205725"/>
            <a:ext cx="8151600" cy="792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Roboto"/>
              <a:buNone/>
              <a:defRPr sz="2800" b="1" i="0" u="none" strike="noStrike" cap="none">
                <a:solidFill>
                  <a:srgbClr val="000000"/>
                </a:solidFill>
                <a:latin typeface="Roboto"/>
                <a:ea typeface="Roboto"/>
                <a:cs typeface="Roboto"/>
                <a:sym typeface="Roboto"/>
              </a:defRPr>
            </a:lvl1pPr>
            <a:lvl2pPr marL="457200" marR="0" lvl="1" indent="0" algn="ctr" rtl="0">
              <a:lnSpc>
                <a:spcPct val="100000"/>
              </a:lnSpc>
              <a:spcBef>
                <a:spcPts val="0"/>
              </a:spcBef>
              <a:spcAft>
                <a:spcPts val="0"/>
              </a:spcAft>
              <a:buClr>
                <a:srgbClr val="000000"/>
              </a:buClr>
              <a:buSzPts val="1400"/>
              <a:buFont typeface="Roboto"/>
              <a:buNone/>
              <a:defRPr sz="2800" i="0" u="none" strike="noStrike" cap="none">
                <a:solidFill>
                  <a:srgbClr val="000000"/>
                </a:solidFill>
                <a:latin typeface="Roboto"/>
                <a:ea typeface="Roboto"/>
                <a:cs typeface="Roboto"/>
                <a:sym typeface="Roboto"/>
              </a:defRPr>
            </a:lvl2pPr>
            <a:lvl3pPr marL="914400" marR="0" lvl="2" indent="0" algn="ctr" rtl="0">
              <a:lnSpc>
                <a:spcPct val="100000"/>
              </a:lnSpc>
              <a:spcBef>
                <a:spcPts val="0"/>
              </a:spcBef>
              <a:spcAft>
                <a:spcPts val="0"/>
              </a:spcAft>
              <a:buClr>
                <a:srgbClr val="000000"/>
              </a:buClr>
              <a:buSzPts val="1400"/>
              <a:buFont typeface="Roboto"/>
              <a:buNone/>
              <a:defRPr sz="2800" i="0" u="none" strike="noStrike" cap="none">
                <a:solidFill>
                  <a:srgbClr val="000000"/>
                </a:solidFill>
                <a:latin typeface="Roboto"/>
                <a:ea typeface="Roboto"/>
                <a:cs typeface="Roboto"/>
                <a:sym typeface="Roboto"/>
              </a:defRPr>
            </a:lvl3pPr>
            <a:lvl4pPr marL="1371600" marR="0" lvl="3" indent="0" algn="ctr" rtl="0">
              <a:lnSpc>
                <a:spcPct val="100000"/>
              </a:lnSpc>
              <a:spcBef>
                <a:spcPts val="0"/>
              </a:spcBef>
              <a:spcAft>
                <a:spcPts val="0"/>
              </a:spcAft>
              <a:buClr>
                <a:srgbClr val="000000"/>
              </a:buClr>
              <a:buSzPts val="1400"/>
              <a:buFont typeface="Roboto"/>
              <a:buNone/>
              <a:defRPr sz="2800" i="0" u="none" strike="noStrike" cap="none">
                <a:solidFill>
                  <a:srgbClr val="000000"/>
                </a:solidFill>
                <a:latin typeface="Roboto"/>
                <a:ea typeface="Roboto"/>
                <a:cs typeface="Roboto"/>
                <a:sym typeface="Roboto"/>
              </a:defRPr>
            </a:lvl4pPr>
            <a:lvl5pPr marL="1828800" marR="0" lvl="4" indent="0" algn="ctr" rtl="0">
              <a:lnSpc>
                <a:spcPct val="100000"/>
              </a:lnSpc>
              <a:spcBef>
                <a:spcPts val="0"/>
              </a:spcBef>
              <a:spcAft>
                <a:spcPts val="0"/>
              </a:spcAft>
              <a:buClr>
                <a:srgbClr val="000000"/>
              </a:buClr>
              <a:buSzPts val="1400"/>
              <a:buFont typeface="Roboto"/>
              <a:buNone/>
              <a:defRPr sz="2800" i="0" u="none" strike="noStrike" cap="none">
                <a:solidFill>
                  <a:srgbClr val="000000"/>
                </a:solidFill>
                <a:latin typeface="Roboto"/>
                <a:ea typeface="Roboto"/>
                <a:cs typeface="Roboto"/>
                <a:sym typeface="Roboto"/>
              </a:defRPr>
            </a:lvl5pPr>
            <a:lvl6pPr marL="2286000" marR="0" lvl="5" indent="0" algn="ctr" rtl="0">
              <a:lnSpc>
                <a:spcPct val="100000"/>
              </a:lnSpc>
              <a:spcBef>
                <a:spcPts val="0"/>
              </a:spcBef>
              <a:spcAft>
                <a:spcPts val="0"/>
              </a:spcAft>
              <a:buClr>
                <a:srgbClr val="000000"/>
              </a:buClr>
              <a:buSzPts val="1400"/>
              <a:buFont typeface="Roboto"/>
              <a:buNone/>
              <a:defRPr sz="2800" i="0" u="none" strike="noStrike" cap="none">
                <a:solidFill>
                  <a:srgbClr val="000000"/>
                </a:solidFill>
                <a:latin typeface="Roboto"/>
                <a:ea typeface="Roboto"/>
                <a:cs typeface="Roboto"/>
                <a:sym typeface="Roboto"/>
              </a:defRPr>
            </a:lvl6pPr>
            <a:lvl7pPr marL="2743200" marR="0" lvl="6" indent="0" algn="ctr" rtl="0">
              <a:lnSpc>
                <a:spcPct val="100000"/>
              </a:lnSpc>
              <a:spcBef>
                <a:spcPts val="0"/>
              </a:spcBef>
              <a:spcAft>
                <a:spcPts val="0"/>
              </a:spcAft>
              <a:buClr>
                <a:srgbClr val="000000"/>
              </a:buClr>
              <a:buSzPts val="1400"/>
              <a:buFont typeface="Roboto"/>
              <a:buNone/>
              <a:defRPr sz="2800" i="0" u="none" strike="noStrike" cap="none">
                <a:solidFill>
                  <a:srgbClr val="000000"/>
                </a:solidFill>
                <a:latin typeface="Roboto"/>
                <a:ea typeface="Roboto"/>
                <a:cs typeface="Roboto"/>
                <a:sym typeface="Roboto"/>
              </a:defRPr>
            </a:lvl7pPr>
            <a:lvl8pPr marL="3200400" marR="0" lvl="7" indent="0" algn="ctr" rtl="0">
              <a:lnSpc>
                <a:spcPct val="100000"/>
              </a:lnSpc>
              <a:spcBef>
                <a:spcPts val="0"/>
              </a:spcBef>
              <a:spcAft>
                <a:spcPts val="0"/>
              </a:spcAft>
              <a:buClr>
                <a:srgbClr val="000000"/>
              </a:buClr>
              <a:buSzPts val="1400"/>
              <a:buFont typeface="Roboto"/>
              <a:buNone/>
              <a:defRPr sz="2800" i="0" u="none" strike="noStrike" cap="none">
                <a:solidFill>
                  <a:srgbClr val="000000"/>
                </a:solidFill>
                <a:latin typeface="Roboto"/>
                <a:ea typeface="Roboto"/>
                <a:cs typeface="Roboto"/>
                <a:sym typeface="Roboto"/>
              </a:defRPr>
            </a:lvl8pPr>
            <a:lvl9pPr marL="3657600" marR="0" lvl="8" indent="0" algn="ctr" rtl="0">
              <a:lnSpc>
                <a:spcPct val="100000"/>
              </a:lnSpc>
              <a:spcBef>
                <a:spcPts val="0"/>
              </a:spcBef>
              <a:spcAft>
                <a:spcPts val="0"/>
              </a:spcAft>
              <a:buClr>
                <a:srgbClr val="000000"/>
              </a:buClr>
              <a:buSzPts val="1400"/>
              <a:buFont typeface="Roboto"/>
              <a:buNone/>
              <a:defRPr sz="2800" i="0" u="none" strike="noStrike" cap="none">
                <a:solidFill>
                  <a:srgbClr val="000000"/>
                </a:solidFill>
                <a:latin typeface="Roboto"/>
                <a:ea typeface="Roboto"/>
                <a:cs typeface="Roboto"/>
                <a:sym typeface="Roboto"/>
              </a:defRPr>
            </a:lvl9pPr>
          </a:lstStyle>
          <a:p>
            <a:endParaRPr/>
          </a:p>
        </p:txBody>
      </p:sp>
      <p:pic>
        <p:nvPicPr>
          <p:cNvPr id="74" name="Google Shape;74;p21" descr="ASU_Horiz_RGB_Digital_MaroonGold.png"/>
          <p:cNvPicPr preferRelativeResize="0"/>
          <p:nvPr/>
        </p:nvPicPr>
        <p:blipFill rotWithShape="1">
          <a:blip r:embed="rId2">
            <a:alphaModFix/>
          </a:blip>
          <a:srcRect/>
          <a:stretch/>
        </p:blipFill>
        <p:spPr>
          <a:xfrm>
            <a:off x="245068" y="187047"/>
            <a:ext cx="3845100" cy="10671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and intro" type="title">
  <p:cSld name="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311708" y="2116175"/>
            <a:ext cx="8520600" cy="2052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52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5200" b="1">
                <a:solidFill>
                  <a:schemeClr val="dk1"/>
                </a:solidFill>
              </a:defRPr>
            </a:lvl2pPr>
            <a:lvl3pPr lvl="2" indent="0" algn="ctr">
              <a:spcBef>
                <a:spcPts val="0"/>
              </a:spcBef>
              <a:spcAft>
                <a:spcPts val="0"/>
              </a:spcAft>
              <a:buClr>
                <a:schemeClr val="dk1"/>
              </a:buClr>
              <a:buSzPts val="1400"/>
              <a:buFont typeface="Arial"/>
              <a:buNone/>
              <a:defRPr sz="5200" b="1">
                <a:solidFill>
                  <a:schemeClr val="dk1"/>
                </a:solidFill>
              </a:defRPr>
            </a:lvl3pPr>
            <a:lvl4pPr lvl="3" indent="0" algn="ctr">
              <a:spcBef>
                <a:spcPts val="0"/>
              </a:spcBef>
              <a:spcAft>
                <a:spcPts val="0"/>
              </a:spcAft>
              <a:buClr>
                <a:schemeClr val="dk1"/>
              </a:buClr>
              <a:buSzPts val="1400"/>
              <a:buFont typeface="Arial"/>
              <a:buNone/>
              <a:defRPr sz="5200" b="1">
                <a:solidFill>
                  <a:schemeClr val="dk1"/>
                </a:solidFill>
              </a:defRPr>
            </a:lvl4pPr>
            <a:lvl5pPr lvl="4" indent="0" algn="ctr">
              <a:spcBef>
                <a:spcPts val="0"/>
              </a:spcBef>
              <a:spcAft>
                <a:spcPts val="0"/>
              </a:spcAft>
              <a:buClr>
                <a:schemeClr val="dk1"/>
              </a:buClr>
              <a:buSzPts val="1400"/>
              <a:buFont typeface="Arial"/>
              <a:buNone/>
              <a:defRPr sz="5200" b="1">
                <a:solidFill>
                  <a:schemeClr val="dk1"/>
                </a:solidFill>
              </a:defRPr>
            </a:lvl5pPr>
            <a:lvl6pPr lvl="5" indent="0" algn="ctr">
              <a:spcBef>
                <a:spcPts val="0"/>
              </a:spcBef>
              <a:spcAft>
                <a:spcPts val="0"/>
              </a:spcAft>
              <a:buClr>
                <a:schemeClr val="dk1"/>
              </a:buClr>
              <a:buSzPts val="1400"/>
              <a:buFont typeface="Arial"/>
              <a:buNone/>
              <a:defRPr sz="5200" b="1">
                <a:solidFill>
                  <a:schemeClr val="dk1"/>
                </a:solidFill>
              </a:defRPr>
            </a:lvl6pPr>
            <a:lvl7pPr lvl="6" indent="0" algn="ctr">
              <a:spcBef>
                <a:spcPts val="0"/>
              </a:spcBef>
              <a:spcAft>
                <a:spcPts val="0"/>
              </a:spcAft>
              <a:buClr>
                <a:schemeClr val="dk1"/>
              </a:buClr>
              <a:buSzPts val="1400"/>
              <a:buFont typeface="Arial"/>
              <a:buNone/>
              <a:defRPr sz="5200" b="1">
                <a:solidFill>
                  <a:schemeClr val="dk1"/>
                </a:solidFill>
              </a:defRPr>
            </a:lvl7pPr>
            <a:lvl8pPr lvl="7" indent="0" algn="ctr">
              <a:spcBef>
                <a:spcPts val="0"/>
              </a:spcBef>
              <a:spcAft>
                <a:spcPts val="0"/>
              </a:spcAft>
              <a:buClr>
                <a:schemeClr val="dk1"/>
              </a:buClr>
              <a:buSzPts val="1400"/>
              <a:buFont typeface="Arial"/>
              <a:buNone/>
              <a:defRPr sz="5200" b="1">
                <a:solidFill>
                  <a:schemeClr val="dk1"/>
                </a:solidFill>
              </a:defRPr>
            </a:lvl8pPr>
            <a:lvl9pPr lvl="8" indent="0" algn="ctr">
              <a:spcBef>
                <a:spcPts val="0"/>
              </a:spcBef>
              <a:spcAft>
                <a:spcPts val="0"/>
              </a:spcAft>
              <a:buClr>
                <a:schemeClr val="dk1"/>
              </a:buClr>
              <a:buSzPts val="1400"/>
              <a:buFont typeface="Arial"/>
              <a:buNone/>
              <a:defRPr sz="5200" b="1">
                <a:solidFill>
                  <a:schemeClr val="dk1"/>
                </a:solidFill>
              </a:defRPr>
            </a:lvl9pPr>
          </a:lstStyle>
          <a:p>
            <a:endParaRPr/>
          </a:p>
        </p:txBody>
      </p:sp>
      <p:sp>
        <p:nvSpPr>
          <p:cNvPr id="14" name="Google Shape;14;p3"/>
          <p:cNvSpPr txBox="1">
            <a:spLocks noGrp="1"/>
          </p:cNvSpPr>
          <p:nvPr>
            <p:ph type="subTitle" idx="1"/>
          </p:nvPr>
        </p:nvSpPr>
        <p:spPr>
          <a:xfrm>
            <a:off x="311700" y="4205725"/>
            <a:ext cx="8151600" cy="792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2800" b="1"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15" name="Google Shape;15;p3" descr="ASU_Horiz_RGB_Digital_MaroonGold.png"/>
          <p:cNvPicPr preferRelativeResize="0"/>
          <p:nvPr/>
        </p:nvPicPr>
        <p:blipFill rotWithShape="1">
          <a:blip r:embed="rId2">
            <a:alphaModFix/>
          </a:blip>
          <a:srcRect/>
          <a:stretch/>
        </p:blipFill>
        <p:spPr>
          <a:xfrm>
            <a:off x="245068" y="187047"/>
            <a:ext cx="3845100" cy="10671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old chapter break or bold statement gold">
  <p:cSld name="Gold chapter break or bold statement gold">
    <p:bg>
      <p:bgPr>
        <a:solidFill>
          <a:schemeClr val="accent1"/>
        </a:solidFill>
        <a:effectLst/>
      </p:bgPr>
    </p:bg>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Roboto"/>
              <a:buNone/>
              <a:defRPr sz="6200" i="0" u="none" strike="noStrike" cap="none">
                <a:solidFill>
                  <a:schemeClr val="dk1"/>
                </a:solidFill>
                <a:latin typeface="Roboto"/>
                <a:ea typeface="Roboto"/>
                <a:cs typeface="Roboto"/>
                <a:sym typeface="Roboto"/>
              </a:defRPr>
            </a:lvl1pPr>
            <a:lvl2pPr lvl="1" indent="0" rtl="0">
              <a:spcBef>
                <a:spcPts val="0"/>
              </a:spcBef>
              <a:spcAft>
                <a:spcPts val="0"/>
              </a:spcAft>
              <a:buClr>
                <a:schemeClr val="dk1"/>
              </a:buClr>
              <a:buSzPts val="1400"/>
              <a:buFont typeface="Roboto"/>
              <a:buNone/>
              <a:defRPr sz="6200">
                <a:solidFill>
                  <a:schemeClr val="dk1"/>
                </a:solidFill>
                <a:latin typeface="Roboto"/>
                <a:ea typeface="Roboto"/>
                <a:cs typeface="Roboto"/>
                <a:sym typeface="Roboto"/>
              </a:defRPr>
            </a:lvl2pPr>
            <a:lvl3pPr lvl="2" indent="0" rtl="0">
              <a:spcBef>
                <a:spcPts val="0"/>
              </a:spcBef>
              <a:spcAft>
                <a:spcPts val="0"/>
              </a:spcAft>
              <a:buClr>
                <a:schemeClr val="dk1"/>
              </a:buClr>
              <a:buSzPts val="1400"/>
              <a:buFont typeface="Roboto"/>
              <a:buNone/>
              <a:defRPr sz="6200">
                <a:solidFill>
                  <a:schemeClr val="dk1"/>
                </a:solidFill>
                <a:latin typeface="Roboto"/>
                <a:ea typeface="Roboto"/>
                <a:cs typeface="Roboto"/>
                <a:sym typeface="Roboto"/>
              </a:defRPr>
            </a:lvl3pPr>
            <a:lvl4pPr lvl="3" indent="0" rtl="0">
              <a:spcBef>
                <a:spcPts val="0"/>
              </a:spcBef>
              <a:spcAft>
                <a:spcPts val="0"/>
              </a:spcAft>
              <a:buClr>
                <a:schemeClr val="dk1"/>
              </a:buClr>
              <a:buSzPts val="1400"/>
              <a:buFont typeface="Roboto"/>
              <a:buNone/>
              <a:defRPr sz="6200">
                <a:solidFill>
                  <a:schemeClr val="dk1"/>
                </a:solidFill>
                <a:latin typeface="Roboto"/>
                <a:ea typeface="Roboto"/>
                <a:cs typeface="Roboto"/>
                <a:sym typeface="Roboto"/>
              </a:defRPr>
            </a:lvl4pPr>
            <a:lvl5pPr lvl="4" indent="0" rtl="0">
              <a:spcBef>
                <a:spcPts val="0"/>
              </a:spcBef>
              <a:spcAft>
                <a:spcPts val="0"/>
              </a:spcAft>
              <a:buClr>
                <a:schemeClr val="dk1"/>
              </a:buClr>
              <a:buSzPts val="1400"/>
              <a:buFont typeface="Roboto"/>
              <a:buNone/>
              <a:defRPr sz="6200">
                <a:solidFill>
                  <a:schemeClr val="dk1"/>
                </a:solidFill>
                <a:latin typeface="Roboto"/>
                <a:ea typeface="Roboto"/>
                <a:cs typeface="Roboto"/>
                <a:sym typeface="Roboto"/>
              </a:defRPr>
            </a:lvl5pPr>
            <a:lvl6pPr lvl="5" indent="0" rtl="0">
              <a:spcBef>
                <a:spcPts val="0"/>
              </a:spcBef>
              <a:spcAft>
                <a:spcPts val="0"/>
              </a:spcAft>
              <a:buClr>
                <a:schemeClr val="dk1"/>
              </a:buClr>
              <a:buSzPts val="1400"/>
              <a:buFont typeface="Roboto"/>
              <a:buNone/>
              <a:defRPr sz="6200">
                <a:solidFill>
                  <a:schemeClr val="dk1"/>
                </a:solidFill>
                <a:latin typeface="Roboto"/>
                <a:ea typeface="Roboto"/>
                <a:cs typeface="Roboto"/>
                <a:sym typeface="Roboto"/>
              </a:defRPr>
            </a:lvl6pPr>
            <a:lvl7pPr lvl="6" indent="0" rtl="0">
              <a:spcBef>
                <a:spcPts val="0"/>
              </a:spcBef>
              <a:spcAft>
                <a:spcPts val="0"/>
              </a:spcAft>
              <a:buClr>
                <a:schemeClr val="dk1"/>
              </a:buClr>
              <a:buSzPts val="1400"/>
              <a:buFont typeface="Roboto"/>
              <a:buNone/>
              <a:defRPr sz="6200">
                <a:solidFill>
                  <a:schemeClr val="dk1"/>
                </a:solidFill>
                <a:latin typeface="Roboto"/>
                <a:ea typeface="Roboto"/>
                <a:cs typeface="Roboto"/>
                <a:sym typeface="Roboto"/>
              </a:defRPr>
            </a:lvl7pPr>
            <a:lvl8pPr lvl="7" indent="0" rtl="0">
              <a:spcBef>
                <a:spcPts val="0"/>
              </a:spcBef>
              <a:spcAft>
                <a:spcPts val="0"/>
              </a:spcAft>
              <a:buClr>
                <a:schemeClr val="dk1"/>
              </a:buClr>
              <a:buSzPts val="1400"/>
              <a:buFont typeface="Roboto"/>
              <a:buNone/>
              <a:defRPr sz="6200">
                <a:solidFill>
                  <a:schemeClr val="dk1"/>
                </a:solidFill>
                <a:latin typeface="Roboto"/>
                <a:ea typeface="Roboto"/>
                <a:cs typeface="Roboto"/>
                <a:sym typeface="Roboto"/>
              </a:defRPr>
            </a:lvl8pPr>
            <a:lvl9pPr lvl="8" indent="0" rtl="0">
              <a:spcBef>
                <a:spcPts val="0"/>
              </a:spcBef>
              <a:spcAft>
                <a:spcPts val="0"/>
              </a:spcAft>
              <a:buClr>
                <a:schemeClr val="dk1"/>
              </a:buClr>
              <a:buSzPts val="1400"/>
              <a:buFont typeface="Roboto"/>
              <a:buNone/>
              <a:defRPr sz="6200">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hapter break agenda">
  <p:cSld name="Chapter break agenda">
    <p:bg>
      <p:bgPr>
        <a:solidFill>
          <a:srgbClr val="000000"/>
        </a:solidFill>
        <a:effectLst/>
      </p:bgPr>
    </p:bg>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a:off x="464100" y="2045225"/>
            <a:ext cx="2787600" cy="572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SzPts val="1400"/>
              <a:buFont typeface="Roboto"/>
              <a:buNone/>
              <a:defRPr sz="4800" i="0" u="none" strike="noStrike" cap="none">
                <a:solidFill>
                  <a:srgbClr val="FFFFFF"/>
                </a:solidFill>
                <a:latin typeface="Roboto"/>
                <a:ea typeface="Roboto"/>
                <a:cs typeface="Roboto"/>
                <a:sym typeface="Roboto"/>
              </a:defRPr>
            </a:lvl1pPr>
            <a:lvl2pPr lvl="1" indent="0" algn="r" rtl="0">
              <a:spcBef>
                <a:spcPts val="0"/>
              </a:spcBef>
              <a:spcAft>
                <a:spcPts val="0"/>
              </a:spcAft>
              <a:buClr>
                <a:srgbClr val="FFFFFF"/>
              </a:buClr>
              <a:buSzPts val="1400"/>
              <a:buFont typeface="Roboto"/>
              <a:buNone/>
              <a:defRPr sz="4800">
                <a:solidFill>
                  <a:srgbClr val="FFFFFF"/>
                </a:solidFill>
                <a:latin typeface="Roboto"/>
                <a:ea typeface="Roboto"/>
                <a:cs typeface="Roboto"/>
                <a:sym typeface="Roboto"/>
              </a:defRPr>
            </a:lvl2pPr>
            <a:lvl3pPr lvl="2" indent="0" algn="r" rtl="0">
              <a:spcBef>
                <a:spcPts val="0"/>
              </a:spcBef>
              <a:spcAft>
                <a:spcPts val="0"/>
              </a:spcAft>
              <a:buClr>
                <a:srgbClr val="FFFFFF"/>
              </a:buClr>
              <a:buSzPts val="1400"/>
              <a:buFont typeface="Roboto"/>
              <a:buNone/>
              <a:defRPr sz="4800">
                <a:solidFill>
                  <a:srgbClr val="FFFFFF"/>
                </a:solidFill>
                <a:latin typeface="Roboto"/>
                <a:ea typeface="Roboto"/>
                <a:cs typeface="Roboto"/>
                <a:sym typeface="Roboto"/>
              </a:defRPr>
            </a:lvl3pPr>
            <a:lvl4pPr lvl="3" indent="0" algn="r" rtl="0">
              <a:spcBef>
                <a:spcPts val="0"/>
              </a:spcBef>
              <a:spcAft>
                <a:spcPts val="0"/>
              </a:spcAft>
              <a:buClr>
                <a:srgbClr val="FFFFFF"/>
              </a:buClr>
              <a:buSzPts val="1400"/>
              <a:buFont typeface="Roboto"/>
              <a:buNone/>
              <a:defRPr sz="4800">
                <a:solidFill>
                  <a:srgbClr val="FFFFFF"/>
                </a:solidFill>
                <a:latin typeface="Roboto"/>
                <a:ea typeface="Roboto"/>
                <a:cs typeface="Roboto"/>
                <a:sym typeface="Roboto"/>
              </a:defRPr>
            </a:lvl4pPr>
            <a:lvl5pPr lvl="4" indent="0" algn="r" rtl="0">
              <a:spcBef>
                <a:spcPts val="0"/>
              </a:spcBef>
              <a:spcAft>
                <a:spcPts val="0"/>
              </a:spcAft>
              <a:buClr>
                <a:srgbClr val="FFFFFF"/>
              </a:buClr>
              <a:buSzPts val="1400"/>
              <a:buFont typeface="Roboto"/>
              <a:buNone/>
              <a:defRPr sz="4800">
                <a:solidFill>
                  <a:srgbClr val="FFFFFF"/>
                </a:solidFill>
                <a:latin typeface="Roboto"/>
                <a:ea typeface="Roboto"/>
                <a:cs typeface="Roboto"/>
                <a:sym typeface="Roboto"/>
              </a:defRPr>
            </a:lvl5pPr>
            <a:lvl6pPr lvl="5" indent="0" algn="r" rtl="0">
              <a:spcBef>
                <a:spcPts val="0"/>
              </a:spcBef>
              <a:spcAft>
                <a:spcPts val="0"/>
              </a:spcAft>
              <a:buClr>
                <a:srgbClr val="FFFFFF"/>
              </a:buClr>
              <a:buSzPts val="1400"/>
              <a:buFont typeface="Roboto"/>
              <a:buNone/>
              <a:defRPr sz="4800">
                <a:solidFill>
                  <a:srgbClr val="FFFFFF"/>
                </a:solidFill>
                <a:latin typeface="Roboto"/>
                <a:ea typeface="Roboto"/>
                <a:cs typeface="Roboto"/>
                <a:sym typeface="Roboto"/>
              </a:defRPr>
            </a:lvl6pPr>
            <a:lvl7pPr lvl="6" indent="0" algn="r" rtl="0">
              <a:spcBef>
                <a:spcPts val="0"/>
              </a:spcBef>
              <a:spcAft>
                <a:spcPts val="0"/>
              </a:spcAft>
              <a:buClr>
                <a:srgbClr val="FFFFFF"/>
              </a:buClr>
              <a:buSzPts val="1400"/>
              <a:buFont typeface="Roboto"/>
              <a:buNone/>
              <a:defRPr sz="4800">
                <a:solidFill>
                  <a:srgbClr val="FFFFFF"/>
                </a:solidFill>
                <a:latin typeface="Roboto"/>
                <a:ea typeface="Roboto"/>
                <a:cs typeface="Roboto"/>
                <a:sym typeface="Roboto"/>
              </a:defRPr>
            </a:lvl7pPr>
            <a:lvl8pPr lvl="7" indent="0" algn="r" rtl="0">
              <a:spcBef>
                <a:spcPts val="0"/>
              </a:spcBef>
              <a:spcAft>
                <a:spcPts val="0"/>
              </a:spcAft>
              <a:buClr>
                <a:srgbClr val="FFFFFF"/>
              </a:buClr>
              <a:buSzPts val="1400"/>
              <a:buFont typeface="Roboto"/>
              <a:buNone/>
              <a:defRPr sz="4800">
                <a:solidFill>
                  <a:srgbClr val="FFFFFF"/>
                </a:solidFill>
                <a:latin typeface="Roboto"/>
                <a:ea typeface="Roboto"/>
                <a:cs typeface="Roboto"/>
                <a:sym typeface="Roboto"/>
              </a:defRPr>
            </a:lvl8pPr>
            <a:lvl9pPr lvl="8" indent="0" algn="r" rtl="0">
              <a:spcBef>
                <a:spcPts val="0"/>
              </a:spcBef>
              <a:spcAft>
                <a:spcPts val="0"/>
              </a:spcAft>
              <a:buClr>
                <a:srgbClr val="FFFFFF"/>
              </a:buClr>
              <a:buSzPts val="1400"/>
              <a:buFont typeface="Roboto"/>
              <a:buNone/>
              <a:defRPr sz="4800">
                <a:solidFill>
                  <a:srgbClr val="FFFFFF"/>
                </a:solidFill>
                <a:latin typeface="Roboto"/>
                <a:ea typeface="Roboto"/>
                <a:cs typeface="Roboto"/>
                <a:sym typeface="Roboto"/>
              </a:defRPr>
            </a:lvl9pPr>
          </a:lstStyle>
          <a:p>
            <a:endParaRPr/>
          </a:p>
        </p:txBody>
      </p:sp>
      <p:sp>
        <p:nvSpPr>
          <p:cNvPr id="79" name="Google Shape;79;p23"/>
          <p:cNvSpPr txBox="1"/>
          <p:nvPr/>
        </p:nvSpPr>
        <p:spPr>
          <a:xfrm>
            <a:off x="3664989" y="371598"/>
            <a:ext cx="1057200" cy="3531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1"/>
              </a:buClr>
              <a:buFont typeface="Arial"/>
              <a:buNone/>
            </a:pPr>
            <a:r>
              <a:rPr lang="en" sz="22500" b="0" i="0" u="none" strike="noStrike" cap="none">
                <a:solidFill>
                  <a:schemeClr val="accent1"/>
                </a:solidFill>
                <a:latin typeface="Arial"/>
                <a:ea typeface="Arial"/>
                <a:cs typeface="Arial"/>
                <a:sym typeface="Arial"/>
              </a:rPr>
              <a:t>{</a:t>
            </a:r>
            <a:endParaRPr/>
          </a:p>
        </p:txBody>
      </p:sp>
      <p:sp>
        <p:nvSpPr>
          <p:cNvPr id="80" name="Google Shape;80;p23"/>
          <p:cNvSpPr txBox="1">
            <a:spLocks noGrp="1"/>
          </p:cNvSpPr>
          <p:nvPr>
            <p:ph type="subTitle" idx="1"/>
          </p:nvPr>
        </p:nvSpPr>
        <p:spPr>
          <a:xfrm>
            <a:off x="4925925" y="1039900"/>
            <a:ext cx="3589500" cy="27558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400"/>
              <a:buFont typeface="Roboto"/>
              <a:buNone/>
              <a:defRPr sz="1800" b="1" i="0" u="none" strike="noStrike" cap="none">
                <a:solidFill>
                  <a:srgbClr val="FFFFFF"/>
                </a:solidFill>
                <a:latin typeface="Roboto"/>
                <a:ea typeface="Roboto"/>
                <a:cs typeface="Roboto"/>
                <a:sym typeface="Roboto"/>
              </a:defRPr>
            </a:lvl1pPr>
            <a:lvl2pPr marL="457200" marR="0" lvl="1" indent="0" algn="l" rtl="0">
              <a:lnSpc>
                <a:spcPct val="115000"/>
              </a:lnSpc>
              <a:spcBef>
                <a:spcPts val="1600"/>
              </a:spcBef>
              <a:spcAft>
                <a:spcPts val="0"/>
              </a:spcAft>
              <a:buClr>
                <a:srgbClr val="000000"/>
              </a:buClr>
              <a:buSzPts val="1400"/>
              <a:buFont typeface="Roboto"/>
              <a:buNone/>
              <a:defRPr sz="1400" b="1" i="0" u="none" strike="noStrike" cap="none">
                <a:solidFill>
                  <a:srgbClr val="FFFFFF"/>
                </a:solidFill>
                <a:latin typeface="Roboto"/>
                <a:ea typeface="Roboto"/>
                <a:cs typeface="Roboto"/>
                <a:sym typeface="Roboto"/>
              </a:defRPr>
            </a:lvl2pPr>
            <a:lvl3pPr marL="914400" marR="0" lvl="2" indent="0" algn="l" rtl="0">
              <a:lnSpc>
                <a:spcPct val="115000"/>
              </a:lnSpc>
              <a:spcBef>
                <a:spcPts val="1600"/>
              </a:spcBef>
              <a:spcAft>
                <a:spcPts val="0"/>
              </a:spcAft>
              <a:buClr>
                <a:srgbClr val="000000"/>
              </a:buClr>
              <a:buSzPts val="1400"/>
              <a:buFont typeface="Roboto"/>
              <a:buNone/>
              <a:defRPr sz="1400" b="1" i="0" u="none" strike="noStrike" cap="none">
                <a:solidFill>
                  <a:srgbClr val="FFFFFF"/>
                </a:solidFill>
                <a:latin typeface="Roboto"/>
                <a:ea typeface="Roboto"/>
                <a:cs typeface="Roboto"/>
                <a:sym typeface="Roboto"/>
              </a:defRPr>
            </a:lvl3pPr>
            <a:lvl4pPr marL="1371600" marR="0" lvl="3" indent="0" algn="l" rtl="0">
              <a:lnSpc>
                <a:spcPct val="115000"/>
              </a:lnSpc>
              <a:spcBef>
                <a:spcPts val="1600"/>
              </a:spcBef>
              <a:spcAft>
                <a:spcPts val="0"/>
              </a:spcAft>
              <a:buClr>
                <a:srgbClr val="000000"/>
              </a:buClr>
              <a:buSzPts val="1400"/>
              <a:buFont typeface="Roboto"/>
              <a:buNone/>
              <a:defRPr sz="1400" b="1" i="0" u="none" strike="noStrike" cap="none">
                <a:solidFill>
                  <a:srgbClr val="FFFFFF"/>
                </a:solidFill>
                <a:latin typeface="Roboto"/>
                <a:ea typeface="Roboto"/>
                <a:cs typeface="Roboto"/>
                <a:sym typeface="Roboto"/>
              </a:defRPr>
            </a:lvl4pPr>
            <a:lvl5pPr marL="1828800" marR="0" lvl="4" indent="0" algn="l" rtl="0">
              <a:lnSpc>
                <a:spcPct val="115000"/>
              </a:lnSpc>
              <a:spcBef>
                <a:spcPts val="1600"/>
              </a:spcBef>
              <a:spcAft>
                <a:spcPts val="0"/>
              </a:spcAft>
              <a:buClr>
                <a:srgbClr val="000000"/>
              </a:buClr>
              <a:buSzPts val="1400"/>
              <a:buFont typeface="Roboto"/>
              <a:buNone/>
              <a:defRPr sz="1400" b="1" i="0" u="none" strike="noStrike" cap="none">
                <a:solidFill>
                  <a:srgbClr val="FFFFFF"/>
                </a:solidFill>
                <a:latin typeface="Roboto"/>
                <a:ea typeface="Roboto"/>
                <a:cs typeface="Roboto"/>
                <a:sym typeface="Roboto"/>
              </a:defRPr>
            </a:lvl5pPr>
            <a:lvl6pPr marL="2286000" marR="0" lvl="5" indent="0" algn="l" rtl="0">
              <a:lnSpc>
                <a:spcPct val="115000"/>
              </a:lnSpc>
              <a:spcBef>
                <a:spcPts val="1600"/>
              </a:spcBef>
              <a:spcAft>
                <a:spcPts val="0"/>
              </a:spcAft>
              <a:buClr>
                <a:srgbClr val="000000"/>
              </a:buClr>
              <a:buSzPts val="1400"/>
              <a:buFont typeface="Roboto"/>
              <a:buNone/>
              <a:defRPr sz="1400" b="1" i="0" u="none" strike="noStrike" cap="none">
                <a:solidFill>
                  <a:srgbClr val="FFFFFF"/>
                </a:solidFill>
                <a:latin typeface="Roboto"/>
                <a:ea typeface="Roboto"/>
                <a:cs typeface="Roboto"/>
                <a:sym typeface="Roboto"/>
              </a:defRPr>
            </a:lvl6pPr>
            <a:lvl7pPr marL="2743200" marR="0" lvl="6" indent="0" algn="l" rtl="0">
              <a:lnSpc>
                <a:spcPct val="115000"/>
              </a:lnSpc>
              <a:spcBef>
                <a:spcPts val="1600"/>
              </a:spcBef>
              <a:spcAft>
                <a:spcPts val="0"/>
              </a:spcAft>
              <a:buClr>
                <a:srgbClr val="000000"/>
              </a:buClr>
              <a:buSzPts val="1400"/>
              <a:buFont typeface="Roboto"/>
              <a:buNone/>
              <a:defRPr sz="1400" b="1" i="0" u="none" strike="noStrike" cap="none">
                <a:solidFill>
                  <a:srgbClr val="FFFFFF"/>
                </a:solidFill>
                <a:latin typeface="Roboto"/>
                <a:ea typeface="Roboto"/>
                <a:cs typeface="Roboto"/>
                <a:sym typeface="Roboto"/>
              </a:defRPr>
            </a:lvl7pPr>
            <a:lvl8pPr marL="3200400" marR="0" lvl="7" indent="0" algn="l" rtl="0">
              <a:lnSpc>
                <a:spcPct val="115000"/>
              </a:lnSpc>
              <a:spcBef>
                <a:spcPts val="1600"/>
              </a:spcBef>
              <a:spcAft>
                <a:spcPts val="0"/>
              </a:spcAft>
              <a:buClr>
                <a:srgbClr val="000000"/>
              </a:buClr>
              <a:buSzPts val="1400"/>
              <a:buFont typeface="Roboto"/>
              <a:buNone/>
              <a:defRPr sz="1400" b="1" i="0" u="none" strike="noStrike" cap="none">
                <a:solidFill>
                  <a:srgbClr val="FFFFFF"/>
                </a:solidFill>
                <a:latin typeface="Roboto"/>
                <a:ea typeface="Roboto"/>
                <a:cs typeface="Roboto"/>
                <a:sym typeface="Roboto"/>
              </a:defRPr>
            </a:lvl8pPr>
            <a:lvl9pPr marL="3657600" marR="0" lvl="8" indent="0" algn="l" rtl="0">
              <a:lnSpc>
                <a:spcPct val="115000"/>
              </a:lnSpc>
              <a:spcBef>
                <a:spcPts val="1600"/>
              </a:spcBef>
              <a:spcAft>
                <a:spcPts val="1600"/>
              </a:spcAft>
              <a:buClr>
                <a:srgbClr val="000000"/>
              </a:buClr>
              <a:buSzPts val="1400"/>
              <a:buFont typeface="Roboto"/>
              <a:buNone/>
              <a:defRPr sz="1400" b="1" i="0" u="none" strike="noStrike" cap="none">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pter break bar">
  <p:cSld name="Chapter break bar">
    <p:spTree>
      <p:nvGrpSpPr>
        <p:cNvPr id="1" name="Shape 81"/>
        <p:cNvGrpSpPr/>
        <p:nvPr/>
      </p:nvGrpSpPr>
      <p:grpSpPr>
        <a:xfrm>
          <a:off x="0" y="0"/>
          <a:ext cx="0" cy="0"/>
          <a:chOff x="0" y="0"/>
          <a:chExt cx="0" cy="0"/>
        </a:xfrm>
      </p:grpSpPr>
      <p:sp>
        <p:nvSpPr>
          <p:cNvPr id="82" name="Google Shape;82;p24"/>
          <p:cNvSpPr/>
          <p:nvPr/>
        </p:nvSpPr>
        <p:spPr>
          <a:xfrm>
            <a:off x="0" y="1314450"/>
            <a:ext cx="9144000" cy="15432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lt1"/>
              </a:solidFill>
              <a:latin typeface="Arial"/>
              <a:ea typeface="Arial"/>
              <a:cs typeface="Arial"/>
              <a:sym typeface="Arial"/>
            </a:endParaRPr>
          </a:p>
        </p:txBody>
      </p:sp>
      <p:sp>
        <p:nvSpPr>
          <p:cNvPr id="83" name="Google Shape;83;p24"/>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Roboto"/>
              <a:buNone/>
              <a:defRPr sz="4800" i="0" u="none" strike="noStrike" cap="none">
                <a:solidFill>
                  <a:schemeClr val="dk1"/>
                </a:solidFill>
                <a:latin typeface="Roboto"/>
                <a:ea typeface="Roboto"/>
                <a:cs typeface="Roboto"/>
                <a:sym typeface="Roboto"/>
              </a:defRPr>
            </a:lvl1pPr>
            <a:lvl2pPr marL="0" marR="0" lvl="1" indent="0" algn="l" rtl="0">
              <a:spcBef>
                <a:spcPts val="0"/>
              </a:spcBef>
              <a:spcAft>
                <a:spcPts val="0"/>
              </a:spcAft>
              <a:buClr>
                <a:schemeClr val="dk1"/>
              </a:buClr>
              <a:buSzPts val="1400"/>
              <a:buFont typeface="Roboto"/>
              <a:buNone/>
              <a:defRPr sz="2400">
                <a:solidFill>
                  <a:schemeClr val="dk1"/>
                </a:solidFill>
                <a:latin typeface="Roboto"/>
                <a:ea typeface="Roboto"/>
                <a:cs typeface="Roboto"/>
                <a:sym typeface="Roboto"/>
              </a:defRPr>
            </a:lvl2pPr>
            <a:lvl3pPr marL="0" marR="0" lvl="2" indent="0" algn="l" rtl="0">
              <a:spcBef>
                <a:spcPts val="0"/>
              </a:spcBef>
              <a:spcAft>
                <a:spcPts val="0"/>
              </a:spcAft>
              <a:buClr>
                <a:schemeClr val="dk1"/>
              </a:buClr>
              <a:buSzPts val="1400"/>
              <a:buFont typeface="Roboto"/>
              <a:buNone/>
              <a:defRPr sz="2400">
                <a:solidFill>
                  <a:schemeClr val="dk1"/>
                </a:solidFill>
                <a:latin typeface="Roboto"/>
                <a:ea typeface="Roboto"/>
                <a:cs typeface="Roboto"/>
                <a:sym typeface="Roboto"/>
              </a:defRPr>
            </a:lvl3pPr>
            <a:lvl4pPr marL="0" marR="0" lvl="3" indent="0" algn="l" rtl="0">
              <a:spcBef>
                <a:spcPts val="0"/>
              </a:spcBef>
              <a:spcAft>
                <a:spcPts val="0"/>
              </a:spcAft>
              <a:buClr>
                <a:schemeClr val="dk1"/>
              </a:buClr>
              <a:buSzPts val="1400"/>
              <a:buFont typeface="Roboto"/>
              <a:buNone/>
              <a:defRPr sz="2400">
                <a:solidFill>
                  <a:schemeClr val="dk1"/>
                </a:solidFill>
                <a:latin typeface="Roboto"/>
                <a:ea typeface="Roboto"/>
                <a:cs typeface="Roboto"/>
                <a:sym typeface="Roboto"/>
              </a:defRPr>
            </a:lvl4pPr>
            <a:lvl5pPr marL="0" marR="0" lvl="4" indent="0" algn="l" rtl="0">
              <a:spcBef>
                <a:spcPts val="0"/>
              </a:spcBef>
              <a:spcAft>
                <a:spcPts val="0"/>
              </a:spcAft>
              <a:buClr>
                <a:schemeClr val="dk1"/>
              </a:buClr>
              <a:buSzPts val="1400"/>
              <a:buFont typeface="Roboto"/>
              <a:buNone/>
              <a:defRPr sz="2400">
                <a:solidFill>
                  <a:schemeClr val="dk1"/>
                </a:solidFill>
                <a:latin typeface="Roboto"/>
                <a:ea typeface="Roboto"/>
                <a:cs typeface="Roboto"/>
                <a:sym typeface="Roboto"/>
              </a:defRPr>
            </a:lvl5pPr>
            <a:lvl6pPr marL="0" marR="0" lvl="5" indent="0" algn="l" rtl="0">
              <a:spcBef>
                <a:spcPts val="0"/>
              </a:spcBef>
              <a:spcAft>
                <a:spcPts val="0"/>
              </a:spcAft>
              <a:buClr>
                <a:schemeClr val="dk1"/>
              </a:buClr>
              <a:buSzPts val="1400"/>
              <a:buFont typeface="Roboto"/>
              <a:buNone/>
              <a:defRPr sz="2400">
                <a:solidFill>
                  <a:schemeClr val="dk1"/>
                </a:solidFill>
                <a:latin typeface="Roboto"/>
                <a:ea typeface="Roboto"/>
                <a:cs typeface="Roboto"/>
                <a:sym typeface="Roboto"/>
              </a:defRPr>
            </a:lvl6pPr>
            <a:lvl7pPr marL="0" marR="0" lvl="6" indent="0" algn="l" rtl="0">
              <a:spcBef>
                <a:spcPts val="0"/>
              </a:spcBef>
              <a:spcAft>
                <a:spcPts val="0"/>
              </a:spcAft>
              <a:buClr>
                <a:schemeClr val="dk1"/>
              </a:buClr>
              <a:buSzPts val="1400"/>
              <a:buFont typeface="Roboto"/>
              <a:buNone/>
              <a:defRPr sz="2400">
                <a:solidFill>
                  <a:schemeClr val="dk1"/>
                </a:solidFill>
                <a:latin typeface="Roboto"/>
                <a:ea typeface="Roboto"/>
                <a:cs typeface="Roboto"/>
                <a:sym typeface="Roboto"/>
              </a:defRPr>
            </a:lvl7pPr>
            <a:lvl8pPr marL="0" marR="0" lvl="7" indent="0" algn="l" rtl="0">
              <a:spcBef>
                <a:spcPts val="0"/>
              </a:spcBef>
              <a:spcAft>
                <a:spcPts val="0"/>
              </a:spcAft>
              <a:buClr>
                <a:schemeClr val="dk1"/>
              </a:buClr>
              <a:buSzPts val="1400"/>
              <a:buFont typeface="Roboto"/>
              <a:buNone/>
              <a:defRPr sz="2400">
                <a:solidFill>
                  <a:schemeClr val="dk1"/>
                </a:solidFill>
                <a:latin typeface="Roboto"/>
                <a:ea typeface="Roboto"/>
                <a:cs typeface="Roboto"/>
                <a:sym typeface="Roboto"/>
              </a:defRPr>
            </a:lvl8pPr>
            <a:lvl9pPr marL="0" marR="0" lvl="8" indent="0" algn="l" rtl="0">
              <a:spcBef>
                <a:spcPts val="0"/>
              </a:spcBef>
              <a:spcAft>
                <a:spcPts val="0"/>
              </a:spcAft>
              <a:buClr>
                <a:schemeClr val="dk1"/>
              </a:buClr>
              <a:buSzPts val="1400"/>
              <a:buFont typeface="Roboto"/>
              <a:buNone/>
              <a:defRPr sz="2400">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hapter break maroon bar">
  <p:cSld name="Chapter break maroon bar">
    <p:spTree>
      <p:nvGrpSpPr>
        <p:cNvPr id="1" name="Shape 84"/>
        <p:cNvGrpSpPr/>
        <p:nvPr/>
      </p:nvGrpSpPr>
      <p:grpSpPr>
        <a:xfrm>
          <a:off x="0" y="0"/>
          <a:ext cx="0" cy="0"/>
          <a:chOff x="0" y="0"/>
          <a:chExt cx="0" cy="0"/>
        </a:xfrm>
      </p:grpSpPr>
      <p:sp>
        <p:nvSpPr>
          <p:cNvPr id="85" name="Google Shape;85;p25"/>
          <p:cNvSpPr/>
          <p:nvPr/>
        </p:nvSpPr>
        <p:spPr>
          <a:xfrm>
            <a:off x="0" y="1314450"/>
            <a:ext cx="9144000" cy="15432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dk2"/>
              </a:solidFill>
              <a:latin typeface="Arial"/>
              <a:ea typeface="Arial"/>
              <a:cs typeface="Arial"/>
              <a:sym typeface="Arial"/>
            </a:endParaRPr>
          </a:p>
        </p:txBody>
      </p:sp>
      <p:sp>
        <p:nvSpPr>
          <p:cNvPr id="86" name="Google Shape;86;p25"/>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4800" b="1"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dk1"/>
              </a:buClr>
              <a:buSzPts val="1400"/>
              <a:buFont typeface="Arial"/>
              <a:buNone/>
              <a:defRPr sz="2400" b="1">
                <a:solidFill>
                  <a:schemeClr val="dk1"/>
                </a:solidFill>
              </a:defRPr>
            </a:lvl2pPr>
            <a:lvl3pPr marL="0" marR="0" lvl="2" indent="0" algn="l" rtl="0">
              <a:spcBef>
                <a:spcPts val="0"/>
              </a:spcBef>
              <a:spcAft>
                <a:spcPts val="0"/>
              </a:spcAft>
              <a:buClr>
                <a:schemeClr val="dk1"/>
              </a:buClr>
              <a:buSzPts val="1400"/>
              <a:buFont typeface="Arial"/>
              <a:buNone/>
              <a:defRPr sz="2400" b="1">
                <a:solidFill>
                  <a:schemeClr val="dk1"/>
                </a:solidFill>
              </a:defRPr>
            </a:lvl3pPr>
            <a:lvl4pPr marL="0" marR="0" lvl="3" indent="0" algn="l" rtl="0">
              <a:spcBef>
                <a:spcPts val="0"/>
              </a:spcBef>
              <a:spcAft>
                <a:spcPts val="0"/>
              </a:spcAft>
              <a:buClr>
                <a:schemeClr val="dk1"/>
              </a:buClr>
              <a:buSzPts val="1400"/>
              <a:buFont typeface="Arial"/>
              <a:buNone/>
              <a:defRPr sz="2400" b="1">
                <a:solidFill>
                  <a:schemeClr val="dk1"/>
                </a:solidFill>
              </a:defRPr>
            </a:lvl4pPr>
            <a:lvl5pPr marL="0" marR="0" lvl="4" indent="0" algn="l" rtl="0">
              <a:spcBef>
                <a:spcPts val="0"/>
              </a:spcBef>
              <a:spcAft>
                <a:spcPts val="0"/>
              </a:spcAft>
              <a:buClr>
                <a:schemeClr val="dk1"/>
              </a:buClr>
              <a:buSzPts val="1400"/>
              <a:buFont typeface="Arial"/>
              <a:buNone/>
              <a:defRPr sz="2400" b="1">
                <a:solidFill>
                  <a:schemeClr val="dk1"/>
                </a:solidFill>
              </a:defRPr>
            </a:lvl5pPr>
            <a:lvl6pPr marL="0" marR="0" lvl="5" indent="0" algn="l" rtl="0">
              <a:spcBef>
                <a:spcPts val="0"/>
              </a:spcBef>
              <a:spcAft>
                <a:spcPts val="0"/>
              </a:spcAft>
              <a:buClr>
                <a:schemeClr val="dk1"/>
              </a:buClr>
              <a:buSzPts val="1400"/>
              <a:buFont typeface="Arial"/>
              <a:buNone/>
              <a:defRPr sz="2400" b="1">
                <a:solidFill>
                  <a:schemeClr val="dk1"/>
                </a:solidFill>
              </a:defRPr>
            </a:lvl6pPr>
            <a:lvl7pPr marL="0" marR="0" lvl="6" indent="0" algn="l" rtl="0">
              <a:spcBef>
                <a:spcPts val="0"/>
              </a:spcBef>
              <a:spcAft>
                <a:spcPts val="0"/>
              </a:spcAft>
              <a:buClr>
                <a:schemeClr val="dk1"/>
              </a:buClr>
              <a:buSzPts val="1400"/>
              <a:buFont typeface="Arial"/>
              <a:buNone/>
              <a:defRPr sz="2400" b="1">
                <a:solidFill>
                  <a:schemeClr val="dk1"/>
                </a:solidFill>
              </a:defRPr>
            </a:lvl7pPr>
            <a:lvl8pPr marL="0" marR="0" lvl="7" indent="0" algn="l" rtl="0">
              <a:spcBef>
                <a:spcPts val="0"/>
              </a:spcBef>
              <a:spcAft>
                <a:spcPts val="0"/>
              </a:spcAft>
              <a:buClr>
                <a:schemeClr val="dk1"/>
              </a:buClr>
              <a:buSzPts val="1400"/>
              <a:buFont typeface="Arial"/>
              <a:buNone/>
              <a:defRPr sz="2400" b="1">
                <a:solidFill>
                  <a:schemeClr val="dk1"/>
                </a:solidFill>
              </a:defRPr>
            </a:lvl8pPr>
            <a:lvl9pPr marL="0" marR="0" lvl="8" indent="0" algn="l" rtl="0">
              <a:spcBef>
                <a:spcPts val="0"/>
              </a:spcBef>
              <a:spcAft>
                <a:spcPts val="0"/>
              </a:spcAft>
              <a:buClr>
                <a:schemeClr val="dk1"/>
              </a:buClr>
              <a:buSzPts val="1400"/>
              <a:buFont typeface="Arial"/>
              <a:buNone/>
              <a:defRPr sz="2400" b="1">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line with 3 column 1">
  <p:cSld name="Headline with 3 column 1">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highlight>
                  <a:schemeClr val="accent1"/>
                </a:highlight>
              </a:defRPr>
            </a:lvl2pPr>
            <a:lvl3pPr lvl="2" indent="0" rtl="0">
              <a:spcBef>
                <a:spcPts val="0"/>
              </a:spcBef>
              <a:spcAft>
                <a:spcPts val="0"/>
              </a:spcAft>
              <a:buClr>
                <a:schemeClr val="dk1"/>
              </a:buClr>
              <a:buSzPts val="1400"/>
              <a:buFont typeface="Arial"/>
              <a:buNone/>
              <a:defRPr sz="2800" b="1">
                <a:solidFill>
                  <a:schemeClr val="dk1"/>
                </a:solidFill>
                <a:highlight>
                  <a:schemeClr val="accent1"/>
                </a:highlight>
              </a:defRPr>
            </a:lvl3pPr>
            <a:lvl4pPr lvl="3" indent="0" rtl="0">
              <a:spcBef>
                <a:spcPts val="0"/>
              </a:spcBef>
              <a:spcAft>
                <a:spcPts val="0"/>
              </a:spcAft>
              <a:buClr>
                <a:schemeClr val="dk1"/>
              </a:buClr>
              <a:buSzPts val="1400"/>
              <a:buFont typeface="Arial"/>
              <a:buNone/>
              <a:defRPr sz="2800" b="1">
                <a:solidFill>
                  <a:schemeClr val="dk1"/>
                </a:solidFill>
                <a:highlight>
                  <a:schemeClr val="accent1"/>
                </a:highlight>
              </a:defRPr>
            </a:lvl4pPr>
            <a:lvl5pPr lvl="4" indent="0" rtl="0">
              <a:spcBef>
                <a:spcPts val="0"/>
              </a:spcBef>
              <a:spcAft>
                <a:spcPts val="0"/>
              </a:spcAft>
              <a:buClr>
                <a:schemeClr val="dk1"/>
              </a:buClr>
              <a:buSzPts val="1400"/>
              <a:buFont typeface="Arial"/>
              <a:buNone/>
              <a:defRPr sz="2800" b="1">
                <a:solidFill>
                  <a:schemeClr val="dk1"/>
                </a:solidFill>
                <a:highlight>
                  <a:schemeClr val="accent1"/>
                </a:highlight>
              </a:defRPr>
            </a:lvl5pPr>
            <a:lvl6pPr lvl="5" indent="0" rtl="0">
              <a:spcBef>
                <a:spcPts val="0"/>
              </a:spcBef>
              <a:spcAft>
                <a:spcPts val="0"/>
              </a:spcAft>
              <a:buClr>
                <a:schemeClr val="dk1"/>
              </a:buClr>
              <a:buSzPts val="1400"/>
              <a:buFont typeface="Arial"/>
              <a:buNone/>
              <a:defRPr sz="2800" b="1">
                <a:solidFill>
                  <a:schemeClr val="dk1"/>
                </a:solidFill>
                <a:highlight>
                  <a:schemeClr val="accent1"/>
                </a:highlight>
              </a:defRPr>
            </a:lvl6pPr>
            <a:lvl7pPr lvl="6" indent="0" rtl="0">
              <a:spcBef>
                <a:spcPts val="0"/>
              </a:spcBef>
              <a:spcAft>
                <a:spcPts val="0"/>
              </a:spcAft>
              <a:buClr>
                <a:schemeClr val="dk1"/>
              </a:buClr>
              <a:buSzPts val="1400"/>
              <a:buFont typeface="Arial"/>
              <a:buNone/>
              <a:defRPr sz="2800" b="1">
                <a:solidFill>
                  <a:schemeClr val="dk1"/>
                </a:solidFill>
                <a:highlight>
                  <a:schemeClr val="accent1"/>
                </a:highlight>
              </a:defRPr>
            </a:lvl7pPr>
            <a:lvl8pPr lvl="7" indent="0" rtl="0">
              <a:spcBef>
                <a:spcPts val="0"/>
              </a:spcBef>
              <a:spcAft>
                <a:spcPts val="0"/>
              </a:spcAft>
              <a:buClr>
                <a:schemeClr val="dk1"/>
              </a:buClr>
              <a:buSzPts val="1400"/>
              <a:buFont typeface="Arial"/>
              <a:buNone/>
              <a:defRPr sz="2800" b="1">
                <a:solidFill>
                  <a:schemeClr val="dk1"/>
                </a:solidFill>
                <a:highlight>
                  <a:schemeClr val="accent1"/>
                </a:highlight>
              </a:defRPr>
            </a:lvl8pPr>
            <a:lvl9pPr lvl="8" indent="0" rtl="0">
              <a:spcBef>
                <a:spcPts val="0"/>
              </a:spcBef>
              <a:spcAft>
                <a:spcPts val="0"/>
              </a:spcAft>
              <a:buClr>
                <a:schemeClr val="dk1"/>
              </a:buClr>
              <a:buSzPts val="1400"/>
              <a:buFont typeface="Arial"/>
              <a:buNone/>
              <a:defRPr sz="2800" b="1">
                <a:solidFill>
                  <a:schemeClr val="dk1"/>
                </a:solidFill>
                <a:highlight>
                  <a:schemeClr val="accent1"/>
                </a:highlight>
              </a:defRPr>
            </a:lvl9pPr>
          </a:lstStyle>
          <a:p>
            <a:endParaRPr/>
          </a:p>
        </p:txBody>
      </p:sp>
      <p:sp>
        <p:nvSpPr>
          <p:cNvPr id="89" name="Google Shape;89;p26"/>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90" name="Google Shape;90;p26"/>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91" name="Google Shape;91;p26"/>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line with text 1">
  <p:cSld name="Headline with text 1">
    <p:spTree>
      <p:nvGrpSpPr>
        <p:cNvPr id="1" name="Shape 92"/>
        <p:cNvGrpSpPr/>
        <p:nvPr/>
      </p:nvGrpSpPr>
      <p:grpSpPr>
        <a:xfrm>
          <a:off x="0" y="0"/>
          <a:ext cx="0" cy="0"/>
          <a:chOff x="0" y="0"/>
          <a:chExt cx="0" cy="0"/>
        </a:xfrm>
      </p:grpSpPr>
      <p:sp>
        <p:nvSpPr>
          <p:cNvPr id="93" name="Google Shape;93;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94" name="Google Shape;94;p27"/>
          <p:cNvSpPr txBox="1">
            <a:spLocks noGrp="1"/>
          </p:cNvSpPr>
          <p:nvPr>
            <p:ph type="body" idx="1"/>
          </p:nvPr>
        </p:nvSpPr>
        <p:spPr>
          <a:xfrm>
            <a:off x="311698" y="1204825"/>
            <a:ext cx="78204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5"/>
        <p:cNvGrpSpPr/>
        <p:nvPr/>
      </p:nvGrpSpPr>
      <p:grpSpPr>
        <a:xfrm>
          <a:off x="0" y="0"/>
          <a:ext cx="0" cy="0"/>
          <a:chOff x="0" y="0"/>
          <a:chExt cx="0" cy="0"/>
        </a:xfrm>
      </p:grpSpPr>
      <p:sp>
        <p:nvSpPr>
          <p:cNvPr id="96" name="Google Shape;96;p28"/>
          <p:cNvSpPr/>
          <p:nvPr/>
        </p:nvSpPr>
        <p:spPr>
          <a:xfrm>
            <a:off x="4572000" y="-134650"/>
            <a:ext cx="4572000" cy="5277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7" name="Google Shape;97;p2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4200" b="1"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4200" b="1">
                <a:solidFill>
                  <a:schemeClr val="dk1"/>
                </a:solidFill>
              </a:defRPr>
            </a:lvl2pPr>
            <a:lvl3pPr lvl="2" indent="0" algn="ctr" rtl="0">
              <a:spcBef>
                <a:spcPts val="0"/>
              </a:spcBef>
              <a:spcAft>
                <a:spcPts val="0"/>
              </a:spcAft>
              <a:buClr>
                <a:schemeClr val="dk1"/>
              </a:buClr>
              <a:buSzPts val="1400"/>
              <a:buFont typeface="Arial"/>
              <a:buNone/>
              <a:defRPr sz="4200" b="1">
                <a:solidFill>
                  <a:schemeClr val="dk1"/>
                </a:solidFill>
              </a:defRPr>
            </a:lvl3pPr>
            <a:lvl4pPr lvl="3" indent="0" algn="ctr" rtl="0">
              <a:spcBef>
                <a:spcPts val="0"/>
              </a:spcBef>
              <a:spcAft>
                <a:spcPts val="0"/>
              </a:spcAft>
              <a:buClr>
                <a:schemeClr val="dk1"/>
              </a:buClr>
              <a:buSzPts val="1400"/>
              <a:buFont typeface="Arial"/>
              <a:buNone/>
              <a:defRPr sz="4200" b="1">
                <a:solidFill>
                  <a:schemeClr val="dk1"/>
                </a:solidFill>
              </a:defRPr>
            </a:lvl4pPr>
            <a:lvl5pPr lvl="4" indent="0" algn="ctr" rtl="0">
              <a:spcBef>
                <a:spcPts val="0"/>
              </a:spcBef>
              <a:spcAft>
                <a:spcPts val="0"/>
              </a:spcAft>
              <a:buClr>
                <a:schemeClr val="dk1"/>
              </a:buClr>
              <a:buSzPts val="1400"/>
              <a:buFont typeface="Arial"/>
              <a:buNone/>
              <a:defRPr sz="4200" b="1">
                <a:solidFill>
                  <a:schemeClr val="dk1"/>
                </a:solidFill>
              </a:defRPr>
            </a:lvl5pPr>
            <a:lvl6pPr lvl="5" indent="0" algn="ctr" rtl="0">
              <a:spcBef>
                <a:spcPts val="0"/>
              </a:spcBef>
              <a:spcAft>
                <a:spcPts val="0"/>
              </a:spcAft>
              <a:buClr>
                <a:schemeClr val="dk1"/>
              </a:buClr>
              <a:buSzPts val="1400"/>
              <a:buFont typeface="Arial"/>
              <a:buNone/>
              <a:defRPr sz="4200" b="1">
                <a:solidFill>
                  <a:schemeClr val="dk1"/>
                </a:solidFill>
              </a:defRPr>
            </a:lvl6pPr>
            <a:lvl7pPr lvl="6" indent="0" algn="ctr" rtl="0">
              <a:spcBef>
                <a:spcPts val="0"/>
              </a:spcBef>
              <a:spcAft>
                <a:spcPts val="0"/>
              </a:spcAft>
              <a:buClr>
                <a:schemeClr val="dk1"/>
              </a:buClr>
              <a:buSzPts val="1400"/>
              <a:buFont typeface="Arial"/>
              <a:buNone/>
              <a:defRPr sz="4200" b="1">
                <a:solidFill>
                  <a:schemeClr val="dk1"/>
                </a:solidFill>
              </a:defRPr>
            </a:lvl7pPr>
            <a:lvl8pPr lvl="7" indent="0" algn="ctr" rtl="0">
              <a:spcBef>
                <a:spcPts val="0"/>
              </a:spcBef>
              <a:spcAft>
                <a:spcPts val="0"/>
              </a:spcAft>
              <a:buClr>
                <a:schemeClr val="dk1"/>
              </a:buClr>
              <a:buSzPts val="1400"/>
              <a:buFont typeface="Arial"/>
              <a:buNone/>
              <a:defRPr sz="4200" b="1">
                <a:solidFill>
                  <a:schemeClr val="dk1"/>
                </a:solidFill>
              </a:defRPr>
            </a:lvl8pPr>
            <a:lvl9pPr lvl="8" indent="0" algn="ctr" rtl="0">
              <a:spcBef>
                <a:spcPts val="0"/>
              </a:spcBef>
              <a:spcAft>
                <a:spcPts val="0"/>
              </a:spcAft>
              <a:buClr>
                <a:schemeClr val="dk1"/>
              </a:buClr>
              <a:buSzPts val="1400"/>
              <a:buFont typeface="Arial"/>
              <a:buNone/>
              <a:defRPr sz="4200" b="1">
                <a:solidFill>
                  <a:schemeClr val="dk1"/>
                </a:solidFill>
              </a:defRPr>
            </a:lvl9pPr>
          </a:lstStyle>
          <a:p>
            <a:endParaRPr/>
          </a:p>
        </p:txBody>
      </p:sp>
      <p:sp>
        <p:nvSpPr>
          <p:cNvPr id="98" name="Google Shape;98;p2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9pPr>
          </a:lstStyle>
          <a:p>
            <a:endParaRPr/>
          </a:p>
        </p:txBody>
      </p:sp>
      <p:sp>
        <p:nvSpPr>
          <p:cNvPr id="99" name="Google Shape;99;p2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
        <p:nvSpPr>
          <p:cNvPr id="102" name="Google Shape;102;p29"/>
          <p:cNvSpPr/>
          <p:nvPr/>
        </p:nvSpPr>
        <p:spPr>
          <a:xfrm>
            <a:off x="-19225" y="1760200"/>
            <a:ext cx="9163200" cy="343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line with text" type="titleOnly">
  <p:cSld name="TITLE_ONLY">
    <p:spTree>
      <p:nvGrpSpPr>
        <p:cNvPr id="1" name="Shape 103"/>
        <p:cNvGrpSpPr/>
        <p:nvPr/>
      </p:nvGrpSpPr>
      <p:grpSpPr>
        <a:xfrm>
          <a:off x="0" y="0"/>
          <a:ext cx="0" cy="0"/>
          <a:chOff x="0" y="0"/>
          <a:chExt cx="0" cy="0"/>
        </a:xfrm>
      </p:grpSpPr>
      <p:sp>
        <p:nvSpPr>
          <p:cNvPr id="104" name="Google Shape;104;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105" name="Google Shape;105;p30"/>
          <p:cNvSpPr txBox="1">
            <a:spLocks noGrp="1"/>
          </p:cNvSpPr>
          <p:nvPr>
            <p:ph type="body" idx="1"/>
          </p:nvPr>
        </p:nvSpPr>
        <p:spPr>
          <a:xfrm>
            <a:off x="100575" y="1204825"/>
            <a:ext cx="8031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line with 3 column">
  <p:cSld name="Headline with 3 column">
    <p:spTree>
      <p:nvGrpSpPr>
        <p:cNvPr id="1" name="Shape 106"/>
        <p:cNvGrpSpPr/>
        <p:nvPr/>
      </p:nvGrpSpPr>
      <p:grpSpPr>
        <a:xfrm>
          <a:off x="0" y="0"/>
          <a:ext cx="0" cy="0"/>
          <a:chOff x="0" y="0"/>
          <a:chExt cx="0" cy="0"/>
        </a:xfrm>
      </p:grpSpPr>
      <p:sp>
        <p:nvSpPr>
          <p:cNvPr id="107" name="Google Shape;10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108" name="Google Shape;108;p31"/>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09" name="Google Shape;109;p31"/>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0" name="Google Shape;110;p31"/>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old chapter break or bold statement gold">
  <p:cSld name="Gold chapter break or bold statement gold">
    <p:bg>
      <p:bgPr>
        <a:solidFill>
          <a:schemeClr val="accent1"/>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6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200" b="1">
                <a:solidFill>
                  <a:schemeClr val="dk1"/>
                </a:solidFill>
              </a:defRPr>
            </a:lvl2pPr>
            <a:lvl3pPr lvl="2" indent="0" rtl="0">
              <a:spcBef>
                <a:spcPts val="0"/>
              </a:spcBef>
              <a:spcAft>
                <a:spcPts val="0"/>
              </a:spcAft>
              <a:buClr>
                <a:schemeClr val="dk1"/>
              </a:buClr>
              <a:buSzPts val="1400"/>
              <a:buFont typeface="Arial"/>
              <a:buNone/>
              <a:defRPr sz="6200" b="1">
                <a:solidFill>
                  <a:schemeClr val="dk1"/>
                </a:solidFill>
              </a:defRPr>
            </a:lvl3pPr>
            <a:lvl4pPr lvl="3" indent="0" rtl="0">
              <a:spcBef>
                <a:spcPts val="0"/>
              </a:spcBef>
              <a:spcAft>
                <a:spcPts val="0"/>
              </a:spcAft>
              <a:buClr>
                <a:schemeClr val="dk1"/>
              </a:buClr>
              <a:buSzPts val="1400"/>
              <a:buFont typeface="Arial"/>
              <a:buNone/>
              <a:defRPr sz="6200" b="1">
                <a:solidFill>
                  <a:schemeClr val="dk1"/>
                </a:solidFill>
              </a:defRPr>
            </a:lvl4pPr>
            <a:lvl5pPr lvl="4" indent="0" rtl="0">
              <a:spcBef>
                <a:spcPts val="0"/>
              </a:spcBef>
              <a:spcAft>
                <a:spcPts val="0"/>
              </a:spcAft>
              <a:buClr>
                <a:schemeClr val="dk1"/>
              </a:buClr>
              <a:buSzPts val="1400"/>
              <a:buFont typeface="Arial"/>
              <a:buNone/>
              <a:defRPr sz="6200" b="1">
                <a:solidFill>
                  <a:schemeClr val="dk1"/>
                </a:solidFill>
              </a:defRPr>
            </a:lvl5pPr>
            <a:lvl6pPr lvl="5" indent="0" rtl="0">
              <a:spcBef>
                <a:spcPts val="0"/>
              </a:spcBef>
              <a:spcAft>
                <a:spcPts val="0"/>
              </a:spcAft>
              <a:buClr>
                <a:schemeClr val="dk1"/>
              </a:buClr>
              <a:buSzPts val="1400"/>
              <a:buFont typeface="Arial"/>
              <a:buNone/>
              <a:defRPr sz="6200" b="1">
                <a:solidFill>
                  <a:schemeClr val="dk1"/>
                </a:solidFill>
              </a:defRPr>
            </a:lvl6pPr>
            <a:lvl7pPr lvl="6" indent="0" rtl="0">
              <a:spcBef>
                <a:spcPts val="0"/>
              </a:spcBef>
              <a:spcAft>
                <a:spcPts val="0"/>
              </a:spcAft>
              <a:buClr>
                <a:schemeClr val="dk1"/>
              </a:buClr>
              <a:buSzPts val="1400"/>
              <a:buFont typeface="Arial"/>
              <a:buNone/>
              <a:defRPr sz="6200" b="1">
                <a:solidFill>
                  <a:schemeClr val="dk1"/>
                </a:solidFill>
              </a:defRPr>
            </a:lvl7pPr>
            <a:lvl8pPr lvl="7" indent="0" rtl="0">
              <a:spcBef>
                <a:spcPts val="0"/>
              </a:spcBef>
              <a:spcAft>
                <a:spcPts val="0"/>
              </a:spcAft>
              <a:buClr>
                <a:schemeClr val="dk1"/>
              </a:buClr>
              <a:buSzPts val="1400"/>
              <a:buFont typeface="Arial"/>
              <a:buNone/>
              <a:defRPr sz="6200" b="1">
                <a:solidFill>
                  <a:schemeClr val="dk1"/>
                </a:solidFill>
              </a:defRPr>
            </a:lvl8pPr>
            <a:lvl9pPr lvl="8" indent="0" rtl="0">
              <a:spcBef>
                <a:spcPts val="0"/>
              </a:spcBef>
              <a:spcAft>
                <a:spcPts val="0"/>
              </a:spcAft>
              <a:buClr>
                <a:schemeClr val="dk1"/>
              </a:buClr>
              <a:buSzPts val="1400"/>
              <a:buFont typeface="Arial"/>
              <a:buNone/>
              <a:defRPr sz="6200" b="1">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11"/>
        <p:cNvGrpSpPr/>
        <p:nvPr/>
      </p:nvGrpSpPr>
      <p:grpSpPr>
        <a:xfrm>
          <a:off x="0" y="0"/>
          <a:ext cx="0" cy="0"/>
          <a:chOff x="0" y="0"/>
          <a:chExt cx="0" cy="0"/>
        </a:xfrm>
      </p:grpSpPr>
      <p:sp>
        <p:nvSpPr>
          <p:cNvPr id="112" name="Google Shape;112;p32"/>
          <p:cNvSpPr txBox="1">
            <a:spLocks noGrp="1"/>
          </p:cNvSpPr>
          <p:nvPr>
            <p:ph type="subTitle" idx="1"/>
          </p:nvPr>
        </p:nvSpPr>
        <p:spPr>
          <a:xfrm>
            <a:off x="311700" y="1005325"/>
            <a:ext cx="75087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113" name="Google Shape;113;p32"/>
          <p:cNvSpPr txBox="1">
            <a:spLocks noGrp="1"/>
          </p:cNvSpPr>
          <p:nvPr>
            <p:ph type="title"/>
          </p:nvPr>
        </p:nvSpPr>
        <p:spPr>
          <a:xfrm>
            <a:off x="311700" y="11308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ll out plus image">
  <p:cSld name="Call out plus image">
    <p:spTree>
      <p:nvGrpSpPr>
        <p:cNvPr id="1" name="Shape 114"/>
        <p:cNvGrpSpPr/>
        <p:nvPr/>
      </p:nvGrpSpPr>
      <p:grpSpPr>
        <a:xfrm>
          <a:off x="0" y="0"/>
          <a:ext cx="0" cy="0"/>
          <a:chOff x="0" y="0"/>
          <a:chExt cx="0" cy="0"/>
        </a:xfrm>
      </p:grpSpPr>
      <p:sp>
        <p:nvSpPr>
          <p:cNvPr id="115" name="Google Shape;115;p33"/>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1800" b="1">
                <a:solidFill>
                  <a:schemeClr val="dk1"/>
                </a:solidFill>
              </a:defRPr>
            </a:lvl2pPr>
            <a:lvl3pPr lvl="2" indent="0" rtl="0">
              <a:spcBef>
                <a:spcPts val="0"/>
              </a:spcBef>
              <a:spcAft>
                <a:spcPts val="0"/>
              </a:spcAft>
              <a:buClr>
                <a:schemeClr val="dk1"/>
              </a:buClr>
              <a:buSzPts val="1400"/>
              <a:buFont typeface="Arial"/>
              <a:buNone/>
              <a:defRPr sz="1800" b="1">
                <a:solidFill>
                  <a:schemeClr val="dk1"/>
                </a:solidFill>
              </a:defRPr>
            </a:lvl3pPr>
            <a:lvl4pPr lvl="3" indent="0" rtl="0">
              <a:spcBef>
                <a:spcPts val="0"/>
              </a:spcBef>
              <a:spcAft>
                <a:spcPts val="0"/>
              </a:spcAft>
              <a:buClr>
                <a:schemeClr val="dk1"/>
              </a:buClr>
              <a:buSzPts val="1400"/>
              <a:buFont typeface="Arial"/>
              <a:buNone/>
              <a:defRPr sz="1800" b="1">
                <a:solidFill>
                  <a:schemeClr val="dk1"/>
                </a:solidFill>
              </a:defRPr>
            </a:lvl4pPr>
            <a:lvl5pPr lvl="4" indent="0" rtl="0">
              <a:spcBef>
                <a:spcPts val="0"/>
              </a:spcBef>
              <a:spcAft>
                <a:spcPts val="0"/>
              </a:spcAft>
              <a:buClr>
                <a:schemeClr val="dk1"/>
              </a:buClr>
              <a:buSzPts val="1400"/>
              <a:buFont typeface="Arial"/>
              <a:buNone/>
              <a:defRPr sz="1800" b="1">
                <a:solidFill>
                  <a:schemeClr val="dk1"/>
                </a:solidFill>
              </a:defRPr>
            </a:lvl5pPr>
            <a:lvl6pPr lvl="5" indent="0" rtl="0">
              <a:spcBef>
                <a:spcPts val="0"/>
              </a:spcBef>
              <a:spcAft>
                <a:spcPts val="0"/>
              </a:spcAft>
              <a:buClr>
                <a:schemeClr val="dk1"/>
              </a:buClr>
              <a:buSzPts val="1400"/>
              <a:buFont typeface="Arial"/>
              <a:buNone/>
              <a:defRPr sz="1800" b="1">
                <a:solidFill>
                  <a:schemeClr val="dk1"/>
                </a:solidFill>
              </a:defRPr>
            </a:lvl6pPr>
            <a:lvl7pPr lvl="6" indent="0" rtl="0">
              <a:spcBef>
                <a:spcPts val="0"/>
              </a:spcBef>
              <a:spcAft>
                <a:spcPts val="0"/>
              </a:spcAft>
              <a:buClr>
                <a:schemeClr val="dk1"/>
              </a:buClr>
              <a:buSzPts val="1400"/>
              <a:buFont typeface="Arial"/>
              <a:buNone/>
              <a:defRPr sz="1800" b="1">
                <a:solidFill>
                  <a:schemeClr val="dk1"/>
                </a:solidFill>
              </a:defRPr>
            </a:lvl7pPr>
            <a:lvl8pPr lvl="7" indent="0" rtl="0">
              <a:spcBef>
                <a:spcPts val="0"/>
              </a:spcBef>
              <a:spcAft>
                <a:spcPts val="0"/>
              </a:spcAft>
              <a:buClr>
                <a:schemeClr val="dk1"/>
              </a:buClr>
              <a:buSzPts val="1400"/>
              <a:buFont typeface="Arial"/>
              <a:buNone/>
              <a:defRPr sz="1800" b="1">
                <a:solidFill>
                  <a:schemeClr val="dk1"/>
                </a:solidFill>
              </a:defRPr>
            </a:lvl8pPr>
            <a:lvl9pPr lvl="8" indent="0" rtl="0">
              <a:spcBef>
                <a:spcPts val="0"/>
              </a:spcBef>
              <a:spcAft>
                <a:spcPts val="0"/>
              </a:spcAft>
              <a:buClr>
                <a:schemeClr val="dk1"/>
              </a:buClr>
              <a:buSzPts val="1400"/>
              <a:buFont typeface="Arial"/>
              <a:buNone/>
              <a:defRPr sz="1800" b="1">
                <a:solidFill>
                  <a:schemeClr val="dk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ll out plus image 1">
  <p:cSld name="Call out plus image_1">
    <p:spTree>
      <p:nvGrpSpPr>
        <p:cNvPr id="1" name="Shape 116"/>
        <p:cNvGrpSpPr/>
        <p:nvPr/>
      </p:nvGrpSpPr>
      <p:grpSpPr>
        <a:xfrm>
          <a:off x="0" y="0"/>
          <a:ext cx="0" cy="0"/>
          <a:chOff x="0" y="0"/>
          <a:chExt cx="0" cy="0"/>
        </a:xfrm>
      </p:grpSpPr>
      <p:sp>
        <p:nvSpPr>
          <p:cNvPr id="117" name="Google Shape;117;p34"/>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8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1800" b="1">
                <a:solidFill>
                  <a:schemeClr val="dk1"/>
                </a:solidFill>
              </a:defRPr>
            </a:lvl2pPr>
            <a:lvl3pPr lvl="2" indent="0" rtl="0">
              <a:spcBef>
                <a:spcPts val="0"/>
              </a:spcBef>
              <a:spcAft>
                <a:spcPts val="0"/>
              </a:spcAft>
              <a:buClr>
                <a:schemeClr val="dk1"/>
              </a:buClr>
              <a:buSzPts val="1400"/>
              <a:buFont typeface="Arial"/>
              <a:buNone/>
              <a:defRPr sz="1800" b="1">
                <a:solidFill>
                  <a:schemeClr val="dk1"/>
                </a:solidFill>
              </a:defRPr>
            </a:lvl3pPr>
            <a:lvl4pPr lvl="3" indent="0" rtl="0">
              <a:spcBef>
                <a:spcPts val="0"/>
              </a:spcBef>
              <a:spcAft>
                <a:spcPts val="0"/>
              </a:spcAft>
              <a:buClr>
                <a:schemeClr val="dk1"/>
              </a:buClr>
              <a:buSzPts val="1400"/>
              <a:buFont typeface="Arial"/>
              <a:buNone/>
              <a:defRPr sz="1800" b="1">
                <a:solidFill>
                  <a:schemeClr val="dk1"/>
                </a:solidFill>
              </a:defRPr>
            </a:lvl4pPr>
            <a:lvl5pPr lvl="4" indent="0" rtl="0">
              <a:spcBef>
                <a:spcPts val="0"/>
              </a:spcBef>
              <a:spcAft>
                <a:spcPts val="0"/>
              </a:spcAft>
              <a:buClr>
                <a:schemeClr val="dk1"/>
              </a:buClr>
              <a:buSzPts val="1400"/>
              <a:buFont typeface="Arial"/>
              <a:buNone/>
              <a:defRPr sz="1800" b="1">
                <a:solidFill>
                  <a:schemeClr val="dk1"/>
                </a:solidFill>
              </a:defRPr>
            </a:lvl5pPr>
            <a:lvl6pPr lvl="5" indent="0" rtl="0">
              <a:spcBef>
                <a:spcPts val="0"/>
              </a:spcBef>
              <a:spcAft>
                <a:spcPts val="0"/>
              </a:spcAft>
              <a:buClr>
                <a:schemeClr val="dk1"/>
              </a:buClr>
              <a:buSzPts val="1400"/>
              <a:buFont typeface="Arial"/>
              <a:buNone/>
              <a:defRPr sz="1800" b="1">
                <a:solidFill>
                  <a:schemeClr val="dk1"/>
                </a:solidFill>
              </a:defRPr>
            </a:lvl6pPr>
            <a:lvl7pPr lvl="6" indent="0" rtl="0">
              <a:spcBef>
                <a:spcPts val="0"/>
              </a:spcBef>
              <a:spcAft>
                <a:spcPts val="0"/>
              </a:spcAft>
              <a:buClr>
                <a:schemeClr val="dk1"/>
              </a:buClr>
              <a:buSzPts val="1400"/>
              <a:buFont typeface="Arial"/>
              <a:buNone/>
              <a:defRPr sz="1800" b="1">
                <a:solidFill>
                  <a:schemeClr val="dk1"/>
                </a:solidFill>
              </a:defRPr>
            </a:lvl7pPr>
            <a:lvl8pPr lvl="7" indent="0" rtl="0">
              <a:spcBef>
                <a:spcPts val="0"/>
              </a:spcBef>
              <a:spcAft>
                <a:spcPts val="0"/>
              </a:spcAft>
              <a:buClr>
                <a:schemeClr val="dk1"/>
              </a:buClr>
              <a:buSzPts val="1400"/>
              <a:buFont typeface="Arial"/>
              <a:buNone/>
              <a:defRPr sz="1800" b="1">
                <a:solidFill>
                  <a:schemeClr val="dk1"/>
                </a:solidFill>
              </a:defRPr>
            </a:lvl8pPr>
            <a:lvl9pPr lvl="8" indent="0" rtl="0">
              <a:spcBef>
                <a:spcPts val="0"/>
              </a:spcBef>
              <a:spcAft>
                <a:spcPts val="0"/>
              </a:spcAft>
              <a:buClr>
                <a:schemeClr val="dk1"/>
              </a:buClr>
              <a:buSzPts val="1400"/>
              <a:buFont typeface="Arial"/>
              <a:buNone/>
              <a:defRPr sz="1800" b="1">
                <a:solidFill>
                  <a:schemeClr val="dk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Gold chapter break or bold statement gold 2">
  <p:cSld name="Gold chapter break or bold statement gold 2">
    <p:bg>
      <p:bgPr>
        <a:solidFill>
          <a:schemeClr val="accent1"/>
        </a:solidFill>
        <a:effectLst/>
      </p:bgPr>
    </p:bg>
    <p:spTree>
      <p:nvGrpSpPr>
        <p:cNvPr id="1" name="Shape 118"/>
        <p:cNvGrpSpPr/>
        <p:nvPr/>
      </p:nvGrpSpPr>
      <p:grpSpPr>
        <a:xfrm>
          <a:off x="0" y="0"/>
          <a:ext cx="0" cy="0"/>
          <a:chOff x="0" y="0"/>
          <a:chExt cx="0" cy="0"/>
        </a:xfrm>
      </p:grpSpPr>
      <p:sp>
        <p:nvSpPr>
          <p:cNvPr id="119" name="Google Shape;119;p35"/>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120" name="Google Shape;120;p35"/>
          <p:cNvSpPr txBox="1">
            <a:spLocks noGrp="1"/>
          </p:cNvSpPr>
          <p:nvPr>
            <p:ph type="subTitle" idx="1"/>
          </p:nvPr>
        </p:nvSpPr>
        <p:spPr>
          <a:xfrm>
            <a:off x="436825" y="1005325"/>
            <a:ext cx="75087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Gold chapter break or bold statement gold 1">
  <p:cSld name="Gold chapter break or bold statement gold 1">
    <p:bg>
      <p:bgPr>
        <a:solidFill>
          <a:schemeClr val="accent2"/>
        </a:solidFill>
        <a:effectLst/>
      </p:bgPr>
    </p:bg>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1400"/>
              <a:buFont typeface="Arial"/>
              <a:buNone/>
              <a:defRPr sz="6200" b="1" i="0" u="none" strike="noStrike" cap="none">
                <a:solidFill>
                  <a:schemeClr val="lt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200" b="1">
                <a:solidFill>
                  <a:schemeClr val="dk1"/>
                </a:solidFill>
              </a:defRPr>
            </a:lvl2pPr>
            <a:lvl3pPr lvl="2" indent="0" rtl="0">
              <a:spcBef>
                <a:spcPts val="0"/>
              </a:spcBef>
              <a:spcAft>
                <a:spcPts val="0"/>
              </a:spcAft>
              <a:buClr>
                <a:schemeClr val="dk1"/>
              </a:buClr>
              <a:buSzPts val="1400"/>
              <a:buFont typeface="Arial"/>
              <a:buNone/>
              <a:defRPr sz="6200" b="1">
                <a:solidFill>
                  <a:schemeClr val="dk1"/>
                </a:solidFill>
              </a:defRPr>
            </a:lvl3pPr>
            <a:lvl4pPr lvl="3" indent="0" rtl="0">
              <a:spcBef>
                <a:spcPts val="0"/>
              </a:spcBef>
              <a:spcAft>
                <a:spcPts val="0"/>
              </a:spcAft>
              <a:buClr>
                <a:schemeClr val="dk1"/>
              </a:buClr>
              <a:buSzPts val="1400"/>
              <a:buFont typeface="Arial"/>
              <a:buNone/>
              <a:defRPr sz="6200" b="1">
                <a:solidFill>
                  <a:schemeClr val="dk1"/>
                </a:solidFill>
              </a:defRPr>
            </a:lvl4pPr>
            <a:lvl5pPr lvl="4" indent="0" rtl="0">
              <a:spcBef>
                <a:spcPts val="0"/>
              </a:spcBef>
              <a:spcAft>
                <a:spcPts val="0"/>
              </a:spcAft>
              <a:buClr>
                <a:schemeClr val="dk1"/>
              </a:buClr>
              <a:buSzPts val="1400"/>
              <a:buFont typeface="Arial"/>
              <a:buNone/>
              <a:defRPr sz="6200" b="1">
                <a:solidFill>
                  <a:schemeClr val="dk1"/>
                </a:solidFill>
              </a:defRPr>
            </a:lvl5pPr>
            <a:lvl6pPr lvl="5" indent="0" rtl="0">
              <a:spcBef>
                <a:spcPts val="0"/>
              </a:spcBef>
              <a:spcAft>
                <a:spcPts val="0"/>
              </a:spcAft>
              <a:buClr>
                <a:schemeClr val="dk1"/>
              </a:buClr>
              <a:buSzPts val="1400"/>
              <a:buFont typeface="Arial"/>
              <a:buNone/>
              <a:defRPr sz="6200" b="1">
                <a:solidFill>
                  <a:schemeClr val="dk1"/>
                </a:solidFill>
              </a:defRPr>
            </a:lvl6pPr>
            <a:lvl7pPr lvl="6" indent="0" rtl="0">
              <a:spcBef>
                <a:spcPts val="0"/>
              </a:spcBef>
              <a:spcAft>
                <a:spcPts val="0"/>
              </a:spcAft>
              <a:buClr>
                <a:schemeClr val="dk1"/>
              </a:buClr>
              <a:buSzPts val="1400"/>
              <a:buFont typeface="Arial"/>
              <a:buNone/>
              <a:defRPr sz="6200" b="1">
                <a:solidFill>
                  <a:schemeClr val="dk1"/>
                </a:solidFill>
              </a:defRPr>
            </a:lvl7pPr>
            <a:lvl8pPr lvl="7" indent="0" rtl="0">
              <a:spcBef>
                <a:spcPts val="0"/>
              </a:spcBef>
              <a:spcAft>
                <a:spcPts val="0"/>
              </a:spcAft>
              <a:buClr>
                <a:schemeClr val="dk1"/>
              </a:buClr>
              <a:buSzPts val="1400"/>
              <a:buFont typeface="Arial"/>
              <a:buNone/>
              <a:defRPr sz="6200" b="1">
                <a:solidFill>
                  <a:schemeClr val="dk1"/>
                </a:solidFill>
              </a:defRPr>
            </a:lvl8pPr>
            <a:lvl9pPr lvl="8" indent="0" rtl="0">
              <a:spcBef>
                <a:spcPts val="0"/>
              </a:spcBef>
              <a:spcAft>
                <a:spcPts val="0"/>
              </a:spcAft>
              <a:buClr>
                <a:schemeClr val="dk1"/>
              </a:buClr>
              <a:buSzPts val="1400"/>
              <a:buFont typeface="Arial"/>
              <a:buNone/>
              <a:defRPr sz="6200" b="1">
                <a:solidFill>
                  <a:schemeClr val="dk1"/>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sp>
        <p:nvSpPr>
          <p:cNvPr id="128" name="Google Shape;128;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9" name="Google Shape;129;p3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0" name="Google Shape;130;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sp>
        <p:nvSpPr>
          <p:cNvPr id="132" name="Google Shape;132;p3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3" name="Google Shape;13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
        <p:cNvGrpSpPr/>
        <p:nvPr/>
      </p:nvGrpSpPr>
      <p:grpSpPr>
        <a:xfrm>
          <a:off x="0" y="0"/>
          <a:ext cx="0" cy="0"/>
          <a:chOff x="0" y="0"/>
          <a:chExt cx="0" cy="0"/>
        </a:xfrm>
      </p:grpSpPr>
      <p:sp>
        <p:nvSpPr>
          <p:cNvPr id="135" name="Google Shape;13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 name="Google Shape;136;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7" name="Google Shape;13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8"/>
        <p:cNvGrpSpPr/>
        <p:nvPr/>
      </p:nvGrpSpPr>
      <p:grpSpPr>
        <a:xfrm>
          <a:off x="0" y="0"/>
          <a:ext cx="0" cy="0"/>
          <a:chOff x="0" y="0"/>
          <a:chExt cx="0" cy="0"/>
        </a:xfrm>
      </p:grpSpPr>
      <p:sp>
        <p:nvSpPr>
          <p:cNvPr id="139" name="Google Shape;13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1" name="Google Shape;141;p4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2" name="Google Shape;14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break agenda">
  <p:cSld name="Chapter break agenda">
    <p:bg>
      <p:bgPr>
        <a:solidFill>
          <a:srgbClr val="000000"/>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64100" y="2045225"/>
            <a:ext cx="2787600" cy="572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SzPts val="1400"/>
              <a:buFont typeface="Arial"/>
              <a:buNone/>
              <a:defRPr sz="4800" b="1" i="0" u="none" strike="noStrike" cap="none">
                <a:solidFill>
                  <a:srgbClr val="FFFFFF"/>
                </a:solidFill>
                <a:latin typeface="Arial"/>
                <a:ea typeface="Arial"/>
                <a:cs typeface="Arial"/>
                <a:sym typeface="Arial"/>
              </a:defRPr>
            </a:lvl1pPr>
            <a:lvl2pPr lvl="1" indent="0" algn="r" rtl="0">
              <a:spcBef>
                <a:spcPts val="0"/>
              </a:spcBef>
              <a:spcAft>
                <a:spcPts val="0"/>
              </a:spcAft>
              <a:buClr>
                <a:srgbClr val="FFFFFF"/>
              </a:buClr>
              <a:buSzPts val="1400"/>
              <a:buFont typeface="Arial"/>
              <a:buNone/>
              <a:defRPr sz="4800" b="1">
                <a:solidFill>
                  <a:srgbClr val="FFFFFF"/>
                </a:solidFill>
              </a:defRPr>
            </a:lvl2pPr>
            <a:lvl3pPr lvl="2" indent="0" algn="r" rtl="0">
              <a:spcBef>
                <a:spcPts val="0"/>
              </a:spcBef>
              <a:spcAft>
                <a:spcPts val="0"/>
              </a:spcAft>
              <a:buClr>
                <a:srgbClr val="FFFFFF"/>
              </a:buClr>
              <a:buSzPts val="1400"/>
              <a:buFont typeface="Arial"/>
              <a:buNone/>
              <a:defRPr sz="4800" b="1">
                <a:solidFill>
                  <a:srgbClr val="FFFFFF"/>
                </a:solidFill>
              </a:defRPr>
            </a:lvl3pPr>
            <a:lvl4pPr lvl="3" indent="0" algn="r" rtl="0">
              <a:spcBef>
                <a:spcPts val="0"/>
              </a:spcBef>
              <a:spcAft>
                <a:spcPts val="0"/>
              </a:spcAft>
              <a:buClr>
                <a:srgbClr val="FFFFFF"/>
              </a:buClr>
              <a:buSzPts val="1400"/>
              <a:buFont typeface="Arial"/>
              <a:buNone/>
              <a:defRPr sz="4800" b="1">
                <a:solidFill>
                  <a:srgbClr val="FFFFFF"/>
                </a:solidFill>
              </a:defRPr>
            </a:lvl4pPr>
            <a:lvl5pPr lvl="4" indent="0" algn="r" rtl="0">
              <a:spcBef>
                <a:spcPts val="0"/>
              </a:spcBef>
              <a:spcAft>
                <a:spcPts val="0"/>
              </a:spcAft>
              <a:buClr>
                <a:srgbClr val="FFFFFF"/>
              </a:buClr>
              <a:buSzPts val="1400"/>
              <a:buFont typeface="Arial"/>
              <a:buNone/>
              <a:defRPr sz="4800" b="1">
                <a:solidFill>
                  <a:srgbClr val="FFFFFF"/>
                </a:solidFill>
              </a:defRPr>
            </a:lvl5pPr>
            <a:lvl6pPr lvl="5" indent="0" algn="r" rtl="0">
              <a:spcBef>
                <a:spcPts val="0"/>
              </a:spcBef>
              <a:spcAft>
                <a:spcPts val="0"/>
              </a:spcAft>
              <a:buClr>
                <a:srgbClr val="FFFFFF"/>
              </a:buClr>
              <a:buSzPts val="1400"/>
              <a:buFont typeface="Arial"/>
              <a:buNone/>
              <a:defRPr sz="4800" b="1">
                <a:solidFill>
                  <a:srgbClr val="FFFFFF"/>
                </a:solidFill>
              </a:defRPr>
            </a:lvl6pPr>
            <a:lvl7pPr lvl="6" indent="0" algn="r" rtl="0">
              <a:spcBef>
                <a:spcPts val="0"/>
              </a:spcBef>
              <a:spcAft>
                <a:spcPts val="0"/>
              </a:spcAft>
              <a:buClr>
                <a:srgbClr val="FFFFFF"/>
              </a:buClr>
              <a:buSzPts val="1400"/>
              <a:buFont typeface="Arial"/>
              <a:buNone/>
              <a:defRPr sz="4800" b="1">
                <a:solidFill>
                  <a:srgbClr val="FFFFFF"/>
                </a:solidFill>
              </a:defRPr>
            </a:lvl7pPr>
            <a:lvl8pPr lvl="7" indent="0" algn="r" rtl="0">
              <a:spcBef>
                <a:spcPts val="0"/>
              </a:spcBef>
              <a:spcAft>
                <a:spcPts val="0"/>
              </a:spcAft>
              <a:buClr>
                <a:srgbClr val="FFFFFF"/>
              </a:buClr>
              <a:buSzPts val="1400"/>
              <a:buFont typeface="Arial"/>
              <a:buNone/>
              <a:defRPr sz="4800" b="1">
                <a:solidFill>
                  <a:srgbClr val="FFFFFF"/>
                </a:solidFill>
              </a:defRPr>
            </a:lvl8pPr>
            <a:lvl9pPr lvl="8" indent="0" algn="r" rtl="0">
              <a:spcBef>
                <a:spcPts val="0"/>
              </a:spcBef>
              <a:spcAft>
                <a:spcPts val="0"/>
              </a:spcAft>
              <a:buClr>
                <a:srgbClr val="FFFFFF"/>
              </a:buClr>
              <a:buSzPts val="1400"/>
              <a:buFont typeface="Arial"/>
              <a:buNone/>
              <a:defRPr sz="4800" b="1">
                <a:solidFill>
                  <a:srgbClr val="FFFFFF"/>
                </a:solidFill>
              </a:defRPr>
            </a:lvl9pPr>
          </a:lstStyle>
          <a:p>
            <a:endParaRPr/>
          </a:p>
        </p:txBody>
      </p:sp>
      <p:sp>
        <p:nvSpPr>
          <p:cNvPr id="20" name="Google Shape;20;p5"/>
          <p:cNvSpPr txBox="1"/>
          <p:nvPr/>
        </p:nvSpPr>
        <p:spPr>
          <a:xfrm>
            <a:off x="3664989" y="371598"/>
            <a:ext cx="1057200" cy="3531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1"/>
              </a:buClr>
              <a:buFont typeface="Arial"/>
              <a:buNone/>
            </a:pPr>
            <a:r>
              <a:rPr lang="en" sz="22500" b="0" i="0" u="none" strike="noStrike" cap="none">
                <a:solidFill>
                  <a:schemeClr val="accent1"/>
                </a:solidFill>
                <a:latin typeface="Arial"/>
                <a:ea typeface="Arial"/>
                <a:cs typeface="Arial"/>
                <a:sym typeface="Arial"/>
              </a:rPr>
              <a:t>{</a:t>
            </a:r>
            <a:endParaRPr/>
          </a:p>
        </p:txBody>
      </p:sp>
      <p:sp>
        <p:nvSpPr>
          <p:cNvPr id="21" name="Google Shape;21;p5"/>
          <p:cNvSpPr txBox="1">
            <a:spLocks noGrp="1"/>
          </p:cNvSpPr>
          <p:nvPr>
            <p:ph type="subTitle" idx="1"/>
          </p:nvPr>
        </p:nvSpPr>
        <p:spPr>
          <a:xfrm>
            <a:off x="4925925" y="1039900"/>
            <a:ext cx="3589500" cy="27558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1" i="0" u="none" strike="noStrike" cap="none">
                <a:solidFill>
                  <a:srgbClr val="FFFFFF"/>
                </a:solidFill>
                <a:latin typeface="Arial"/>
                <a:ea typeface="Arial"/>
                <a:cs typeface="Arial"/>
                <a:sym typeface="Arial"/>
              </a:defRPr>
            </a:lvl1pPr>
            <a:lvl2pPr marL="457200" marR="0" lvl="1"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914400" marR="0" lvl="2"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1371600" marR="0" lvl="3"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1828800" marR="0" lvl="4"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2286000" marR="0" lvl="5"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2743200" marR="0" lvl="6"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3200400" marR="0" lvl="7"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3657600" marR="0" lvl="8" indent="0" algn="l" rtl="0">
              <a:lnSpc>
                <a:spcPct val="115000"/>
              </a:lnSpc>
              <a:spcBef>
                <a:spcPts val="1600"/>
              </a:spcBef>
              <a:spcAft>
                <a:spcPts val="160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sp>
        <p:nvSpPr>
          <p:cNvPr id="147" name="Google Shape;147;p4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8" name="Google Shape;148;p4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9" name="Google Shape;149;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0"/>
        <p:cNvGrpSpPr/>
        <p:nvPr/>
      </p:nvGrpSpPr>
      <p:grpSpPr>
        <a:xfrm>
          <a:off x="0" y="0"/>
          <a:ext cx="0" cy="0"/>
          <a:chOff x="0" y="0"/>
          <a:chExt cx="0" cy="0"/>
        </a:xfrm>
      </p:grpSpPr>
      <p:sp>
        <p:nvSpPr>
          <p:cNvPr id="151" name="Google Shape;151;p4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2" name="Google Shape;15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3"/>
        <p:cNvGrpSpPr/>
        <p:nvPr/>
      </p:nvGrpSpPr>
      <p:grpSpPr>
        <a:xfrm>
          <a:off x="0" y="0"/>
          <a:ext cx="0" cy="0"/>
          <a:chOff x="0" y="0"/>
          <a:chExt cx="0" cy="0"/>
        </a:xfrm>
      </p:grpSpPr>
      <p:sp>
        <p:nvSpPr>
          <p:cNvPr id="154" name="Google Shape;154;p4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4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7" name="Google Shape;157;p4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8" name="Google Shape;158;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9"/>
        <p:cNvGrpSpPr/>
        <p:nvPr/>
      </p:nvGrpSpPr>
      <p:grpSpPr>
        <a:xfrm>
          <a:off x="0" y="0"/>
          <a:ext cx="0" cy="0"/>
          <a:chOff x="0" y="0"/>
          <a:chExt cx="0" cy="0"/>
        </a:xfrm>
      </p:grpSpPr>
      <p:sp>
        <p:nvSpPr>
          <p:cNvPr id="160" name="Google Shape;160;p4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61" name="Google Shape;16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2"/>
        <p:cNvGrpSpPr/>
        <p:nvPr/>
      </p:nvGrpSpPr>
      <p:grpSpPr>
        <a:xfrm>
          <a:off x="0" y="0"/>
          <a:ext cx="0" cy="0"/>
          <a:chOff x="0" y="0"/>
          <a:chExt cx="0" cy="0"/>
        </a:xfrm>
      </p:grpSpPr>
      <p:sp>
        <p:nvSpPr>
          <p:cNvPr id="163" name="Google Shape;163;p4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4" name="Google Shape;164;p4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65" name="Google Shape;165;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
        <p:nvSpPr>
          <p:cNvPr id="167" name="Google Shape;167;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_1">
    <p:spTree>
      <p:nvGrpSpPr>
        <p:cNvPr id="1" name="Shape 168"/>
        <p:cNvGrpSpPr/>
        <p:nvPr/>
      </p:nvGrpSpPr>
      <p:grpSpPr>
        <a:xfrm>
          <a:off x="0" y="0"/>
          <a:ext cx="0" cy="0"/>
          <a:chOff x="0" y="0"/>
          <a:chExt cx="0" cy="0"/>
        </a:xfrm>
      </p:grpSpPr>
      <p:sp>
        <p:nvSpPr>
          <p:cNvPr id="169" name="Google Shape;169;p49"/>
          <p:cNvSpPr txBox="1">
            <a:spLocks noGrp="1"/>
          </p:cNvSpPr>
          <p:nvPr>
            <p:ph type="title"/>
          </p:nvPr>
        </p:nvSpPr>
        <p:spPr>
          <a:xfrm>
            <a:off x="265500" y="393025"/>
            <a:ext cx="4843800" cy="148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2800"/>
              <a:buFont typeface="Arial"/>
              <a:buNone/>
              <a:defRPr sz="4200" b="1"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2800"/>
              <a:buFont typeface="Arial"/>
              <a:buNone/>
              <a:defRPr sz="4200" b="1">
                <a:solidFill>
                  <a:schemeClr val="dk1"/>
                </a:solidFill>
              </a:defRPr>
            </a:lvl2pPr>
            <a:lvl3pPr lvl="2" indent="0" algn="ctr" rtl="0">
              <a:spcBef>
                <a:spcPts val="0"/>
              </a:spcBef>
              <a:spcAft>
                <a:spcPts val="0"/>
              </a:spcAft>
              <a:buClr>
                <a:schemeClr val="dk1"/>
              </a:buClr>
              <a:buSzPts val="2800"/>
              <a:buFont typeface="Arial"/>
              <a:buNone/>
              <a:defRPr sz="4200" b="1">
                <a:solidFill>
                  <a:schemeClr val="dk1"/>
                </a:solidFill>
              </a:defRPr>
            </a:lvl3pPr>
            <a:lvl4pPr lvl="3" indent="0" algn="ctr" rtl="0">
              <a:spcBef>
                <a:spcPts val="0"/>
              </a:spcBef>
              <a:spcAft>
                <a:spcPts val="0"/>
              </a:spcAft>
              <a:buClr>
                <a:schemeClr val="dk1"/>
              </a:buClr>
              <a:buSzPts val="2800"/>
              <a:buFont typeface="Arial"/>
              <a:buNone/>
              <a:defRPr sz="4200" b="1">
                <a:solidFill>
                  <a:schemeClr val="dk1"/>
                </a:solidFill>
              </a:defRPr>
            </a:lvl4pPr>
            <a:lvl5pPr lvl="4" indent="0" algn="ctr" rtl="0">
              <a:spcBef>
                <a:spcPts val="0"/>
              </a:spcBef>
              <a:spcAft>
                <a:spcPts val="0"/>
              </a:spcAft>
              <a:buClr>
                <a:schemeClr val="dk1"/>
              </a:buClr>
              <a:buSzPts val="2800"/>
              <a:buFont typeface="Arial"/>
              <a:buNone/>
              <a:defRPr sz="4200" b="1">
                <a:solidFill>
                  <a:schemeClr val="dk1"/>
                </a:solidFill>
              </a:defRPr>
            </a:lvl5pPr>
            <a:lvl6pPr lvl="5" indent="0" algn="ctr" rtl="0">
              <a:spcBef>
                <a:spcPts val="0"/>
              </a:spcBef>
              <a:spcAft>
                <a:spcPts val="0"/>
              </a:spcAft>
              <a:buClr>
                <a:schemeClr val="dk1"/>
              </a:buClr>
              <a:buSzPts val="2800"/>
              <a:buFont typeface="Arial"/>
              <a:buNone/>
              <a:defRPr sz="4200" b="1">
                <a:solidFill>
                  <a:schemeClr val="dk1"/>
                </a:solidFill>
              </a:defRPr>
            </a:lvl6pPr>
            <a:lvl7pPr lvl="6" indent="0" algn="ctr" rtl="0">
              <a:spcBef>
                <a:spcPts val="0"/>
              </a:spcBef>
              <a:spcAft>
                <a:spcPts val="0"/>
              </a:spcAft>
              <a:buClr>
                <a:schemeClr val="dk1"/>
              </a:buClr>
              <a:buSzPts val="2800"/>
              <a:buFont typeface="Arial"/>
              <a:buNone/>
              <a:defRPr sz="4200" b="1">
                <a:solidFill>
                  <a:schemeClr val="dk1"/>
                </a:solidFill>
              </a:defRPr>
            </a:lvl7pPr>
            <a:lvl8pPr lvl="7" indent="0" algn="ctr" rtl="0">
              <a:spcBef>
                <a:spcPts val="0"/>
              </a:spcBef>
              <a:spcAft>
                <a:spcPts val="0"/>
              </a:spcAft>
              <a:buClr>
                <a:schemeClr val="dk1"/>
              </a:buClr>
              <a:buSzPts val="2800"/>
              <a:buFont typeface="Arial"/>
              <a:buNone/>
              <a:defRPr sz="4200" b="1">
                <a:solidFill>
                  <a:schemeClr val="dk1"/>
                </a:solidFill>
              </a:defRPr>
            </a:lvl8pPr>
            <a:lvl9pPr lvl="8" indent="0" algn="ctr" rtl="0">
              <a:spcBef>
                <a:spcPts val="0"/>
              </a:spcBef>
              <a:spcAft>
                <a:spcPts val="0"/>
              </a:spcAft>
              <a:buClr>
                <a:schemeClr val="dk1"/>
              </a:buClr>
              <a:buSzPts val="2800"/>
              <a:buFont typeface="Arial"/>
              <a:buNone/>
              <a:defRPr sz="4200" b="1">
                <a:solidFill>
                  <a:schemeClr val="dk1"/>
                </a:solidFill>
              </a:defRPr>
            </a:lvl9pPr>
          </a:lstStyle>
          <a:p>
            <a:endParaRPr/>
          </a:p>
        </p:txBody>
      </p:sp>
      <p:sp>
        <p:nvSpPr>
          <p:cNvPr id="170" name="Google Shape;170;p49"/>
          <p:cNvSpPr txBox="1">
            <a:spLocks noGrp="1"/>
          </p:cNvSpPr>
          <p:nvPr>
            <p:ph type="subTitle" idx="1"/>
          </p:nvPr>
        </p:nvSpPr>
        <p:spPr>
          <a:xfrm>
            <a:off x="5451275" y="571350"/>
            <a:ext cx="2904600" cy="1235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800"/>
              <a:buFont typeface="Arial"/>
              <a:buNone/>
              <a:defRPr sz="21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hapter break agenda">
  <p:cSld name="Chapter break agenda">
    <p:bg>
      <p:bgPr>
        <a:solidFill>
          <a:srgbClr val="000000"/>
        </a:solidFill>
        <a:effectLst/>
      </p:bgPr>
    </p:bg>
    <p:spTree>
      <p:nvGrpSpPr>
        <p:cNvPr id="1" name="Shape 171"/>
        <p:cNvGrpSpPr/>
        <p:nvPr/>
      </p:nvGrpSpPr>
      <p:grpSpPr>
        <a:xfrm>
          <a:off x="0" y="0"/>
          <a:ext cx="0" cy="0"/>
          <a:chOff x="0" y="0"/>
          <a:chExt cx="0" cy="0"/>
        </a:xfrm>
      </p:grpSpPr>
      <p:sp>
        <p:nvSpPr>
          <p:cNvPr id="172" name="Google Shape;172;p50"/>
          <p:cNvSpPr txBox="1">
            <a:spLocks noGrp="1"/>
          </p:cNvSpPr>
          <p:nvPr>
            <p:ph type="title"/>
          </p:nvPr>
        </p:nvSpPr>
        <p:spPr>
          <a:xfrm>
            <a:off x="464100" y="2045225"/>
            <a:ext cx="2787600" cy="5727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lvl="1" algn="r" rtl="0">
              <a:lnSpc>
                <a:spcPct val="100000"/>
              </a:lnSpc>
              <a:spcBef>
                <a:spcPts val="0"/>
              </a:spcBef>
              <a:spcAft>
                <a:spcPts val="0"/>
              </a:spcAft>
              <a:buClr>
                <a:srgbClr val="FFFFFF"/>
              </a:buClr>
              <a:buSzPts val="4800"/>
              <a:buFont typeface="Arial"/>
              <a:buNone/>
              <a:defRPr sz="4800" b="1">
                <a:solidFill>
                  <a:srgbClr val="FFFFFF"/>
                </a:solidFill>
              </a:defRPr>
            </a:lvl2pPr>
            <a:lvl3pPr lvl="2" algn="r" rtl="0">
              <a:lnSpc>
                <a:spcPct val="100000"/>
              </a:lnSpc>
              <a:spcBef>
                <a:spcPts val="0"/>
              </a:spcBef>
              <a:spcAft>
                <a:spcPts val="0"/>
              </a:spcAft>
              <a:buClr>
                <a:srgbClr val="FFFFFF"/>
              </a:buClr>
              <a:buSzPts val="4800"/>
              <a:buFont typeface="Arial"/>
              <a:buNone/>
              <a:defRPr sz="4800" b="1">
                <a:solidFill>
                  <a:srgbClr val="FFFFFF"/>
                </a:solidFill>
              </a:defRPr>
            </a:lvl3pPr>
            <a:lvl4pPr lvl="3" algn="r" rtl="0">
              <a:lnSpc>
                <a:spcPct val="100000"/>
              </a:lnSpc>
              <a:spcBef>
                <a:spcPts val="0"/>
              </a:spcBef>
              <a:spcAft>
                <a:spcPts val="0"/>
              </a:spcAft>
              <a:buClr>
                <a:srgbClr val="FFFFFF"/>
              </a:buClr>
              <a:buSzPts val="4800"/>
              <a:buFont typeface="Arial"/>
              <a:buNone/>
              <a:defRPr sz="4800" b="1">
                <a:solidFill>
                  <a:srgbClr val="FFFFFF"/>
                </a:solidFill>
              </a:defRPr>
            </a:lvl4pPr>
            <a:lvl5pPr lvl="4" algn="r" rtl="0">
              <a:lnSpc>
                <a:spcPct val="100000"/>
              </a:lnSpc>
              <a:spcBef>
                <a:spcPts val="0"/>
              </a:spcBef>
              <a:spcAft>
                <a:spcPts val="0"/>
              </a:spcAft>
              <a:buClr>
                <a:srgbClr val="FFFFFF"/>
              </a:buClr>
              <a:buSzPts val="4800"/>
              <a:buFont typeface="Arial"/>
              <a:buNone/>
              <a:defRPr sz="4800" b="1">
                <a:solidFill>
                  <a:srgbClr val="FFFFFF"/>
                </a:solidFill>
              </a:defRPr>
            </a:lvl5pPr>
            <a:lvl6pPr lvl="5" algn="r" rtl="0">
              <a:lnSpc>
                <a:spcPct val="100000"/>
              </a:lnSpc>
              <a:spcBef>
                <a:spcPts val="0"/>
              </a:spcBef>
              <a:spcAft>
                <a:spcPts val="0"/>
              </a:spcAft>
              <a:buClr>
                <a:srgbClr val="FFFFFF"/>
              </a:buClr>
              <a:buSzPts val="4800"/>
              <a:buFont typeface="Arial"/>
              <a:buNone/>
              <a:defRPr sz="4800" b="1">
                <a:solidFill>
                  <a:srgbClr val="FFFFFF"/>
                </a:solidFill>
              </a:defRPr>
            </a:lvl6pPr>
            <a:lvl7pPr lvl="6" algn="r" rtl="0">
              <a:lnSpc>
                <a:spcPct val="100000"/>
              </a:lnSpc>
              <a:spcBef>
                <a:spcPts val="0"/>
              </a:spcBef>
              <a:spcAft>
                <a:spcPts val="0"/>
              </a:spcAft>
              <a:buClr>
                <a:srgbClr val="FFFFFF"/>
              </a:buClr>
              <a:buSzPts val="4800"/>
              <a:buFont typeface="Arial"/>
              <a:buNone/>
              <a:defRPr sz="4800" b="1">
                <a:solidFill>
                  <a:srgbClr val="FFFFFF"/>
                </a:solidFill>
              </a:defRPr>
            </a:lvl7pPr>
            <a:lvl8pPr lvl="7" algn="r" rtl="0">
              <a:lnSpc>
                <a:spcPct val="100000"/>
              </a:lnSpc>
              <a:spcBef>
                <a:spcPts val="0"/>
              </a:spcBef>
              <a:spcAft>
                <a:spcPts val="0"/>
              </a:spcAft>
              <a:buClr>
                <a:srgbClr val="FFFFFF"/>
              </a:buClr>
              <a:buSzPts val="4800"/>
              <a:buFont typeface="Arial"/>
              <a:buNone/>
              <a:defRPr sz="4800" b="1">
                <a:solidFill>
                  <a:srgbClr val="FFFFFF"/>
                </a:solidFill>
              </a:defRPr>
            </a:lvl8pPr>
            <a:lvl9pPr lvl="8" algn="r" rtl="0">
              <a:lnSpc>
                <a:spcPct val="100000"/>
              </a:lnSpc>
              <a:spcBef>
                <a:spcPts val="0"/>
              </a:spcBef>
              <a:spcAft>
                <a:spcPts val="0"/>
              </a:spcAft>
              <a:buClr>
                <a:srgbClr val="FFFFFF"/>
              </a:buClr>
              <a:buSzPts val="4800"/>
              <a:buFont typeface="Arial"/>
              <a:buNone/>
              <a:defRPr sz="4800" b="1">
                <a:solidFill>
                  <a:srgbClr val="FFFFFF"/>
                </a:solidFill>
              </a:defRPr>
            </a:lvl9pPr>
          </a:lstStyle>
          <a:p>
            <a:endParaRPr/>
          </a:p>
        </p:txBody>
      </p:sp>
      <p:sp>
        <p:nvSpPr>
          <p:cNvPr id="173" name="Google Shape;173;p50"/>
          <p:cNvSpPr txBox="1"/>
          <p:nvPr/>
        </p:nvSpPr>
        <p:spPr>
          <a:xfrm>
            <a:off x="3664989" y="371597"/>
            <a:ext cx="1057200" cy="3531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1"/>
              </a:buClr>
              <a:buSzPts val="5625"/>
              <a:buFont typeface="Arial"/>
              <a:buNone/>
            </a:pPr>
            <a:r>
              <a:rPr lang="en" sz="225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4" name="Google Shape;174;p50"/>
          <p:cNvSpPr txBox="1">
            <a:spLocks noGrp="1"/>
          </p:cNvSpPr>
          <p:nvPr>
            <p:ph type="subTitle" idx="1"/>
          </p:nvPr>
        </p:nvSpPr>
        <p:spPr>
          <a:xfrm>
            <a:off x="4925925" y="1039900"/>
            <a:ext cx="3589500" cy="2755800"/>
          </a:xfrm>
          <a:prstGeom prst="rect">
            <a:avLst/>
          </a:prstGeom>
          <a:noFill/>
          <a:ln>
            <a:noFill/>
          </a:ln>
        </p:spPr>
        <p:txBody>
          <a:bodyPr spcFirstLastPara="1" wrap="square" lIns="91425" tIns="91425" rIns="91425" bIns="91425" anchor="ctr" anchorCtr="0">
            <a:noAutofit/>
          </a:bodyPr>
          <a:lstStyle>
            <a:lvl1pPr marR="0" lvl="0" algn="l" rtl="0">
              <a:lnSpc>
                <a:spcPct val="115000"/>
              </a:lnSpc>
              <a:spcBef>
                <a:spcPts val="0"/>
              </a:spcBef>
              <a:spcAft>
                <a:spcPts val="0"/>
              </a:spcAft>
              <a:buClr>
                <a:srgbClr val="000000"/>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15000"/>
              </a:lnSpc>
              <a:spcBef>
                <a:spcPts val="1600"/>
              </a:spcBef>
              <a:spcAft>
                <a:spcPts val="160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Headline with text 1">
  <p:cSld name="Headline with text 1">
    <p:spTree>
      <p:nvGrpSpPr>
        <p:cNvPr id="1" name="Shape 175"/>
        <p:cNvGrpSpPr/>
        <p:nvPr/>
      </p:nvGrpSpPr>
      <p:grpSpPr>
        <a:xfrm>
          <a:off x="0" y="0"/>
          <a:ext cx="0" cy="0"/>
          <a:chOff x="0" y="0"/>
          <a:chExt cx="0" cy="0"/>
        </a:xfrm>
      </p:grpSpPr>
      <p:sp>
        <p:nvSpPr>
          <p:cNvPr id="176" name="Google Shape;176;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28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2800"/>
              <a:buFont typeface="Arial"/>
              <a:buNone/>
              <a:defRPr sz="2800" b="1">
                <a:solidFill>
                  <a:schemeClr val="dk1"/>
                </a:solidFill>
              </a:defRPr>
            </a:lvl2pPr>
            <a:lvl3pPr lvl="2" indent="0" rtl="0">
              <a:spcBef>
                <a:spcPts val="0"/>
              </a:spcBef>
              <a:spcAft>
                <a:spcPts val="0"/>
              </a:spcAft>
              <a:buClr>
                <a:schemeClr val="dk1"/>
              </a:buClr>
              <a:buSzPts val="2800"/>
              <a:buFont typeface="Arial"/>
              <a:buNone/>
              <a:defRPr sz="2800" b="1">
                <a:solidFill>
                  <a:schemeClr val="dk1"/>
                </a:solidFill>
              </a:defRPr>
            </a:lvl3pPr>
            <a:lvl4pPr lvl="3" indent="0" rtl="0">
              <a:spcBef>
                <a:spcPts val="0"/>
              </a:spcBef>
              <a:spcAft>
                <a:spcPts val="0"/>
              </a:spcAft>
              <a:buClr>
                <a:schemeClr val="dk1"/>
              </a:buClr>
              <a:buSzPts val="2800"/>
              <a:buFont typeface="Arial"/>
              <a:buNone/>
              <a:defRPr sz="2800" b="1">
                <a:solidFill>
                  <a:schemeClr val="dk1"/>
                </a:solidFill>
              </a:defRPr>
            </a:lvl4pPr>
            <a:lvl5pPr lvl="4" indent="0" rtl="0">
              <a:spcBef>
                <a:spcPts val="0"/>
              </a:spcBef>
              <a:spcAft>
                <a:spcPts val="0"/>
              </a:spcAft>
              <a:buClr>
                <a:schemeClr val="dk1"/>
              </a:buClr>
              <a:buSzPts val="2800"/>
              <a:buFont typeface="Arial"/>
              <a:buNone/>
              <a:defRPr sz="2800" b="1">
                <a:solidFill>
                  <a:schemeClr val="dk1"/>
                </a:solidFill>
              </a:defRPr>
            </a:lvl5pPr>
            <a:lvl6pPr lvl="5" indent="0" rtl="0">
              <a:spcBef>
                <a:spcPts val="0"/>
              </a:spcBef>
              <a:spcAft>
                <a:spcPts val="0"/>
              </a:spcAft>
              <a:buClr>
                <a:schemeClr val="dk1"/>
              </a:buClr>
              <a:buSzPts val="2800"/>
              <a:buFont typeface="Arial"/>
              <a:buNone/>
              <a:defRPr sz="2800" b="1">
                <a:solidFill>
                  <a:schemeClr val="dk1"/>
                </a:solidFill>
              </a:defRPr>
            </a:lvl6pPr>
            <a:lvl7pPr lvl="6" indent="0" rtl="0">
              <a:spcBef>
                <a:spcPts val="0"/>
              </a:spcBef>
              <a:spcAft>
                <a:spcPts val="0"/>
              </a:spcAft>
              <a:buClr>
                <a:schemeClr val="dk1"/>
              </a:buClr>
              <a:buSzPts val="2800"/>
              <a:buFont typeface="Arial"/>
              <a:buNone/>
              <a:defRPr sz="2800" b="1">
                <a:solidFill>
                  <a:schemeClr val="dk1"/>
                </a:solidFill>
              </a:defRPr>
            </a:lvl7pPr>
            <a:lvl8pPr lvl="7" indent="0" rtl="0">
              <a:spcBef>
                <a:spcPts val="0"/>
              </a:spcBef>
              <a:spcAft>
                <a:spcPts val="0"/>
              </a:spcAft>
              <a:buClr>
                <a:schemeClr val="dk1"/>
              </a:buClr>
              <a:buSzPts val="2800"/>
              <a:buFont typeface="Arial"/>
              <a:buNone/>
              <a:defRPr sz="2800" b="1">
                <a:solidFill>
                  <a:schemeClr val="dk1"/>
                </a:solidFill>
              </a:defRPr>
            </a:lvl8pPr>
            <a:lvl9pPr lvl="8" indent="0" rtl="0">
              <a:spcBef>
                <a:spcPts val="0"/>
              </a:spcBef>
              <a:spcAft>
                <a:spcPts val="0"/>
              </a:spcAft>
              <a:buClr>
                <a:schemeClr val="dk1"/>
              </a:buClr>
              <a:buSzPts val="2800"/>
              <a:buFont typeface="Arial"/>
              <a:buNone/>
              <a:defRPr sz="2800" b="1">
                <a:solidFill>
                  <a:schemeClr val="dk1"/>
                </a:solidFill>
              </a:defRPr>
            </a:lvl9pPr>
          </a:lstStyle>
          <a:p>
            <a:endParaRPr/>
          </a:p>
        </p:txBody>
      </p:sp>
      <p:sp>
        <p:nvSpPr>
          <p:cNvPr id="177" name="Google Shape;177;p51"/>
          <p:cNvSpPr txBox="1">
            <a:spLocks noGrp="1"/>
          </p:cNvSpPr>
          <p:nvPr>
            <p:ph type="body" idx="1"/>
          </p:nvPr>
        </p:nvSpPr>
        <p:spPr>
          <a:xfrm>
            <a:off x="311698" y="1204825"/>
            <a:ext cx="78204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break bar">
  <p:cSld name="Chapter break bar">
    <p:spTree>
      <p:nvGrpSpPr>
        <p:cNvPr id="1" name="Shape 22"/>
        <p:cNvGrpSpPr/>
        <p:nvPr/>
      </p:nvGrpSpPr>
      <p:grpSpPr>
        <a:xfrm>
          <a:off x="0" y="0"/>
          <a:ext cx="0" cy="0"/>
          <a:chOff x="0" y="0"/>
          <a:chExt cx="0" cy="0"/>
        </a:xfrm>
      </p:grpSpPr>
      <p:sp>
        <p:nvSpPr>
          <p:cNvPr id="23" name="Google Shape;23;p6"/>
          <p:cNvSpPr/>
          <p:nvPr/>
        </p:nvSpPr>
        <p:spPr>
          <a:xfrm>
            <a:off x="0" y="1314450"/>
            <a:ext cx="9144000" cy="15432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lt1"/>
              </a:solidFill>
              <a:latin typeface="Arial"/>
              <a:ea typeface="Arial"/>
              <a:cs typeface="Arial"/>
              <a:sym typeface="Arial"/>
            </a:endParaRPr>
          </a:p>
        </p:txBody>
      </p:sp>
      <p:sp>
        <p:nvSpPr>
          <p:cNvPr id="24" name="Google Shape;24;p6"/>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1pPr>
            <a:lvl2pPr marL="0" marR="0" lvl="1" indent="0" algn="l" rtl="0">
              <a:spcBef>
                <a:spcPts val="0"/>
              </a:spcBef>
              <a:spcAft>
                <a:spcPts val="0"/>
              </a:spcAft>
              <a:buClr>
                <a:schemeClr val="dk1"/>
              </a:buClr>
              <a:buSzPts val="1400"/>
              <a:buFont typeface="Arial"/>
              <a:buNone/>
              <a:defRPr sz="2400" b="1">
                <a:solidFill>
                  <a:schemeClr val="dk1"/>
                </a:solidFill>
              </a:defRPr>
            </a:lvl2pPr>
            <a:lvl3pPr marL="0" marR="0" lvl="2" indent="0" algn="l" rtl="0">
              <a:spcBef>
                <a:spcPts val="0"/>
              </a:spcBef>
              <a:spcAft>
                <a:spcPts val="0"/>
              </a:spcAft>
              <a:buClr>
                <a:schemeClr val="dk1"/>
              </a:buClr>
              <a:buSzPts val="1400"/>
              <a:buFont typeface="Arial"/>
              <a:buNone/>
              <a:defRPr sz="2400" b="1">
                <a:solidFill>
                  <a:schemeClr val="dk1"/>
                </a:solidFill>
              </a:defRPr>
            </a:lvl3pPr>
            <a:lvl4pPr marL="0" marR="0" lvl="3" indent="0" algn="l" rtl="0">
              <a:spcBef>
                <a:spcPts val="0"/>
              </a:spcBef>
              <a:spcAft>
                <a:spcPts val="0"/>
              </a:spcAft>
              <a:buClr>
                <a:schemeClr val="dk1"/>
              </a:buClr>
              <a:buSzPts val="1400"/>
              <a:buFont typeface="Arial"/>
              <a:buNone/>
              <a:defRPr sz="2400" b="1">
                <a:solidFill>
                  <a:schemeClr val="dk1"/>
                </a:solidFill>
              </a:defRPr>
            </a:lvl4pPr>
            <a:lvl5pPr marL="0" marR="0" lvl="4" indent="0" algn="l" rtl="0">
              <a:spcBef>
                <a:spcPts val="0"/>
              </a:spcBef>
              <a:spcAft>
                <a:spcPts val="0"/>
              </a:spcAft>
              <a:buClr>
                <a:schemeClr val="dk1"/>
              </a:buClr>
              <a:buSzPts val="1400"/>
              <a:buFont typeface="Arial"/>
              <a:buNone/>
              <a:defRPr sz="2400" b="1">
                <a:solidFill>
                  <a:schemeClr val="dk1"/>
                </a:solidFill>
              </a:defRPr>
            </a:lvl5pPr>
            <a:lvl6pPr marL="0" marR="0" lvl="5" indent="0" algn="l" rtl="0">
              <a:spcBef>
                <a:spcPts val="0"/>
              </a:spcBef>
              <a:spcAft>
                <a:spcPts val="0"/>
              </a:spcAft>
              <a:buClr>
                <a:schemeClr val="dk1"/>
              </a:buClr>
              <a:buSzPts val="1400"/>
              <a:buFont typeface="Arial"/>
              <a:buNone/>
              <a:defRPr sz="2400" b="1">
                <a:solidFill>
                  <a:schemeClr val="dk1"/>
                </a:solidFill>
              </a:defRPr>
            </a:lvl6pPr>
            <a:lvl7pPr marL="0" marR="0" lvl="6" indent="0" algn="l" rtl="0">
              <a:spcBef>
                <a:spcPts val="0"/>
              </a:spcBef>
              <a:spcAft>
                <a:spcPts val="0"/>
              </a:spcAft>
              <a:buClr>
                <a:schemeClr val="dk1"/>
              </a:buClr>
              <a:buSzPts val="1400"/>
              <a:buFont typeface="Arial"/>
              <a:buNone/>
              <a:defRPr sz="2400" b="1">
                <a:solidFill>
                  <a:schemeClr val="dk1"/>
                </a:solidFill>
              </a:defRPr>
            </a:lvl7pPr>
            <a:lvl8pPr marL="0" marR="0" lvl="7" indent="0" algn="l" rtl="0">
              <a:spcBef>
                <a:spcPts val="0"/>
              </a:spcBef>
              <a:spcAft>
                <a:spcPts val="0"/>
              </a:spcAft>
              <a:buClr>
                <a:schemeClr val="dk1"/>
              </a:buClr>
              <a:buSzPts val="1400"/>
              <a:buFont typeface="Arial"/>
              <a:buNone/>
              <a:defRPr sz="2400" b="1">
                <a:solidFill>
                  <a:schemeClr val="dk1"/>
                </a:solidFill>
              </a:defRPr>
            </a:lvl8pPr>
            <a:lvl9pPr marL="0" marR="0" lvl="8" indent="0" algn="l" rtl="0">
              <a:spcBef>
                <a:spcPts val="0"/>
              </a:spcBef>
              <a:spcAft>
                <a:spcPts val="0"/>
              </a:spcAft>
              <a:buClr>
                <a:schemeClr val="dk1"/>
              </a:buClr>
              <a:buSzPts val="1400"/>
              <a:buFont typeface="Arial"/>
              <a:buNone/>
              <a:defRPr sz="2400" b="1">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break maroon bar">
  <p:cSld name="Chapter break maroon bar">
    <p:spTree>
      <p:nvGrpSpPr>
        <p:cNvPr id="1" name="Shape 25"/>
        <p:cNvGrpSpPr/>
        <p:nvPr/>
      </p:nvGrpSpPr>
      <p:grpSpPr>
        <a:xfrm>
          <a:off x="0" y="0"/>
          <a:ext cx="0" cy="0"/>
          <a:chOff x="0" y="0"/>
          <a:chExt cx="0" cy="0"/>
        </a:xfrm>
      </p:grpSpPr>
      <p:sp>
        <p:nvSpPr>
          <p:cNvPr id="26" name="Google Shape;26;p7"/>
          <p:cNvSpPr/>
          <p:nvPr/>
        </p:nvSpPr>
        <p:spPr>
          <a:xfrm>
            <a:off x="0" y="1314450"/>
            <a:ext cx="9144000" cy="15432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dk2"/>
              </a:solidFill>
              <a:latin typeface="Arial"/>
              <a:ea typeface="Arial"/>
              <a:cs typeface="Arial"/>
              <a:sym typeface="Arial"/>
            </a:endParaRPr>
          </a:p>
        </p:txBody>
      </p:sp>
      <p:sp>
        <p:nvSpPr>
          <p:cNvPr id="27" name="Google Shape;27;p7"/>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4800" b="1"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dk1"/>
              </a:buClr>
              <a:buSzPts val="1400"/>
              <a:buFont typeface="Arial"/>
              <a:buNone/>
              <a:defRPr sz="2400" b="1">
                <a:solidFill>
                  <a:schemeClr val="dk1"/>
                </a:solidFill>
              </a:defRPr>
            </a:lvl2pPr>
            <a:lvl3pPr marL="0" marR="0" lvl="2" indent="0" algn="l" rtl="0">
              <a:spcBef>
                <a:spcPts val="0"/>
              </a:spcBef>
              <a:spcAft>
                <a:spcPts val="0"/>
              </a:spcAft>
              <a:buClr>
                <a:schemeClr val="dk1"/>
              </a:buClr>
              <a:buSzPts val="1400"/>
              <a:buFont typeface="Arial"/>
              <a:buNone/>
              <a:defRPr sz="2400" b="1">
                <a:solidFill>
                  <a:schemeClr val="dk1"/>
                </a:solidFill>
              </a:defRPr>
            </a:lvl3pPr>
            <a:lvl4pPr marL="0" marR="0" lvl="3" indent="0" algn="l" rtl="0">
              <a:spcBef>
                <a:spcPts val="0"/>
              </a:spcBef>
              <a:spcAft>
                <a:spcPts val="0"/>
              </a:spcAft>
              <a:buClr>
                <a:schemeClr val="dk1"/>
              </a:buClr>
              <a:buSzPts val="1400"/>
              <a:buFont typeface="Arial"/>
              <a:buNone/>
              <a:defRPr sz="2400" b="1">
                <a:solidFill>
                  <a:schemeClr val="dk1"/>
                </a:solidFill>
              </a:defRPr>
            </a:lvl4pPr>
            <a:lvl5pPr marL="0" marR="0" lvl="4" indent="0" algn="l" rtl="0">
              <a:spcBef>
                <a:spcPts val="0"/>
              </a:spcBef>
              <a:spcAft>
                <a:spcPts val="0"/>
              </a:spcAft>
              <a:buClr>
                <a:schemeClr val="dk1"/>
              </a:buClr>
              <a:buSzPts val="1400"/>
              <a:buFont typeface="Arial"/>
              <a:buNone/>
              <a:defRPr sz="2400" b="1">
                <a:solidFill>
                  <a:schemeClr val="dk1"/>
                </a:solidFill>
              </a:defRPr>
            </a:lvl5pPr>
            <a:lvl6pPr marL="0" marR="0" lvl="5" indent="0" algn="l" rtl="0">
              <a:spcBef>
                <a:spcPts val="0"/>
              </a:spcBef>
              <a:spcAft>
                <a:spcPts val="0"/>
              </a:spcAft>
              <a:buClr>
                <a:schemeClr val="dk1"/>
              </a:buClr>
              <a:buSzPts val="1400"/>
              <a:buFont typeface="Arial"/>
              <a:buNone/>
              <a:defRPr sz="2400" b="1">
                <a:solidFill>
                  <a:schemeClr val="dk1"/>
                </a:solidFill>
              </a:defRPr>
            </a:lvl6pPr>
            <a:lvl7pPr marL="0" marR="0" lvl="6" indent="0" algn="l" rtl="0">
              <a:spcBef>
                <a:spcPts val="0"/>
              </a:spcBef>
              <a:spcAft>
                <a:spcPts val="0"/>
              </a:spcAft>
              <a:buClr>
                <a:schemeClr val="dk1"/>
              </a:buClr>
              <a:buSzPts val="1400"/>
              <a:buFont typeface="Arial"/>
              <a:buNone/>
              <a:defRPr sz="2400" b="1">
                <a:solidFill>
                  <a:schemeClr val="dk1"/>
                </a:solidFill>
              </a:defRPr>
            </a:lvl7pPr>
            <a:lvl8pPr marL="0" marR="0" lvl="7" indent="0" algn="l" rtl="0">
              <a:spcBef>
                <a:spcPts val="0"/>
              </a:spcBef>
              <a:spcAft>
                <a:spcPts val="0"/>
              </a:spcAft>
              <a:buClr>
                <a:schemeClr val="dk1"/>
              </a:buClr>
              <a:buSzPts val="1400"/>
              <a:buFont typeface="Arial"/>
              <a:buNone/>
              <a:defRPr sz="2400" b="1">
                <a:solidFill>
                  <a:schemeClr val="dk1"/>
                </a:solidFill>
              </a:defRPr>
            </a:lvl8pPr>
            <a:lvl9pPr marL="0" marR="0" lvl="8" indent="0" algn="l" rtl="0">
              <a:spcBef>
                <a:spcPts val="0"/>
              </a:spcBef>
              <a:spcAft>
                <a:spcPts val="0"/>
              </a:spcAft>
              <a:buClr>
                <a:schemeClr val="dk1"/>
              </a:buClr>
              <a:buSzPts val="1400"/>
              <a:buFont typeface="Arial"/>
              <a:buNone/>
              <a:defRPr sz="2400"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line with 3 column 1">
  <p:cSld name="Headline with 3 column 1">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highlight>
                  <a:schemeClr val="accent1"/>
                </a:highlight>
              </a:defRPr>
            </a:lvl2pPr>
            <a:lvl3pPr lvl="2" indent="0" rtl="0">
              <a:spcBef>
                <a:spcPts val="0"/>
              </a:spcBef>
              <a:spcAft>
                <a:spcPts val="0"/>
              </a:spcAft>
              <a:buClr>
                <a:schemeClr val="dk1"/>
              </a:buClr>
              <a:buSzPts val="1400"/>
              <a:buFont typeface="Arial"/>
              <a:buNone/>
              <a:defRPr sz="2800" b="1">
                <a:solidFill>
                  <a:schemeClr val="dk1"/>
                </a:solidFill>
                <a:highlight>
                  <a:schemeClr val="accent1"/>
                </a:highlight>
              </a:defRPr>
            </a:lvl3pPr>
            <a:lvl4pPr lvl="3" indent="0" rtl="0">
              <a:spcBef>
                <a:spcPts val="0"/>
              </a:spcBef>
              <a:spcAft>
                <a:spcPts val="0"/>
              </a:spcAft>
              <a:buClr>
                <a:schemeClr val="dk1"/>
              </a:buClr>
              <a:buSzPts val="1400"/>
              <a:buFont typeface="Arial"/>
              <a:buNone/>
              <a:defRPr sz="2800" b="1">
                <a:solidFill>
                  <a:schemeClr val="dk1"/>
                </a:solidFill>
                <a:highlight>
                  <a:schemeClr val="accent1"/>
                </a:highlight>
              </a:defRPr>
            </a:lvl4pPr>
            <a:lvl5pPr lvl="4" indent="0" rtl="0">
              <a:spcBef>
                <a:spcPts val="0"/>
              </a:spcBef>
              <a:spcAft>
                <a:spcPts val="0"/>
              </a:spcAft>
              <a:buClr>
                <a:schemeClr val="dk1"/>
              </a:buClr>
              <a:buSzPts val="1400"/>
              <a:buFont typeface="Arial"/>
              <a:buNone/>
              <a:defRPr sz="2800" b="1">
                <a:solidFill>
                  <a:schemeClr val="dk1"/>
                </a:solidFill>
                <a:highlight>
                  <a:schemeClr val="accent1"/>
                </a:highlight>
              </a:defRPr>
            </a:lvl5pPr>
            <a:lvl6pPr lvl="5" indent="0" rtl="0">
              <a:spcBef>
                <a:spcPts val="0"/>
              </a:spcBef>
              <a:spcAft>
                <a:spcPts val="0"/>
              </a:spcAft>
              <a:buClr>
                <a:schemeClr val="dk1"/>
              </a:buClr>
              <a:buSzPts val="1400"/>
              <a:buFont typeface="Arial"/>
              <a:buNone/>
              <a:defRPr sz="2800" b="1">
                <a:solidFill>
                  <a:schemeClr val="dk1"/>
                </a:solidFill>
                <a:highlight>
                  <a:schemeClr val="accent1"/>
                </a:highlight>
              </a:defRPr>
            </a:lvl6pPr>
            <a:lvl7pPr lvl="6" indent="0" rtl="0">
              <a:spcBef>
                <a:spcPts val="0"/>
              </a:spcBef>
              <a:spcAft>
                <a:spcPts val="0"/>
              </a:spcAft>
              <a:buClr>
                <a:schemeClr val="dk1"/>
              </a:buClr>
              <a:buSzPts val="1400"/>
              <a:buFont typeface="Arial"/>
              <a:buNone/>
              <a:defRPr sz="2800" b="1">
                <a:solidFill>
                  <a:schemeClr val="dk1"/>
                </a:solidFill>
                <a:highlight>
                  <a:schemeClr val="accent1"/>
                </a:highlight>
              </a:defRPr>
            </a:lvl7pPr>
            <a:lvl8pPr lvl="7" indent="0" rtl="0">
              <a:spcBef>
                <a:spcPts val="0"/>
              </a:spcBef>
              <a:spcAft>
                <a:spcPts val="0"/>
              </a:spcAft>
              <a:buClr>
                <a:schemeClr val="dk1"/>
              </a:buClr>
              <a:buSzPts val="1400"/>
              <a:buFont typeface="Arial"/>
              <a:buNone/>
              <a:defRPr sz="2800" b="1">
                <a:solidFill>
                  <a:schemeClr val="dk1"/>
                </a:solidFill>
                <a:highlight>
                  <a:schemeClr val="accent1"/>
                </a:highlight>
              </a:defRPr>
            </a:lvl8pPr>
            <a:lvl9pPr lvl="8" indent="0" rtl="0">
              <a:spcBef>
                <a:spcPts val="0"/>
              </a:spcBef>
              <a:spcAft>
                <a:spcPts val="0"/>
              </a:spcAft>
              <a:buClr>
                <a:schemeClr val="dk1"/>
              </a:buClr>
              <a:buSzPts val="1400"/>
              <a:buFont typeface="Arial"/>
              <a:buNone/>
              <a:defRPr sz="2800" b="1">
                <a:solidFill>
                  <a:schemeClr val="dk1"/>
                </a:solidFill>
                <a:highlight>
                  <a:schemeClr val="accent1"/>
                </a:highlight>
              </a:defRPr>
            </a:lvl9pPr>
          </a:lstStyle>
          <a:p>
            <a:endParaRPr/>
          </a:p>
        </p:txBody>
      </p:sp>
      <p:sp>
        <p:nvSpPr>
          <p:cNvPr id="30" name="Google Shape;30;p8"/>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31" name="Google Shape;31;p8"/>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32" name="Google Shape;32;p8"/>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with text 1">
  <p:cSld name="Headline with text 1">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35" name="Google Shape;35;p9"/>
          <p:cNvSpPr txBox="1">
            <a:spLocks noGrp="1"/>
          </p:cNvSpPr>
          <p:nvPr>
            <p:ph type="body" idx="1"/>
          </p:nvPr>
        </p:nvSpPr>
        <p:spPr>
          <a:xfrm>
            <a:off x="311698" y="1204825"/>
            <a:ext cx="78204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10"/>
          <p:cNvSpPr/>
          <p:nvPr/>
        </p:nvSpPr>
        <p:spPr>
          <a:xfrm>
            <a:off x="4572000" y="-134650"/>
            <a:ext cx="4572000" cy="5277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Google Shape;38;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42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4200" b="1">
                <a:solidFill>
                  <a:schemeClr val="dk1"/>
                </a:solidFill>
              </a:defRPr>
            </a:lvl2pPr>
            <a:lvl3pPr lvl="2" indent="0" algn="ctr">
              <a:spcBef>
                <a:spcPts val="0"/>
              </a:spcBef>
              <a:spcAft>
                <a:spcPts val="0"/>
              </a:spcAft>
              <a:buClr>
                <a:schemeClr val="dk1"/>
              </a:buClr>
              <a:buSzPts val="1400"/>
              <a:buFont typeface="Arial"/>
              <a:buNone/>
              <a:defRPr sz="4200" b="1">
                <a:solidFill>
                  <a:schemeClr val="dk1"/>
                </a:solidFill>
              </a:defRPr>
            </a:lvl3pPr>
            <a:lvl4pPr lvl="3" indent="0" algn="ctr">
              <a:spcBef>
                <a:spcPts val="0"/>
              </a:spcBef>
              <a:spcAft>
                <a:spcPts val="0"/>
              </a:spcAft>
              <a:buClr>
                <a:schemeClr val="dk1"/>
              </a:buClr>
              <a:buSzPts val="1400"/>
              <a:buFont typeface="Arial"/>
              <a:buNone/>
              <a:defRPr sz="4200" b="1">
                <a:solidFill>
                  <a:schemeClr val="dk1"/>
                </a:solidFill>
              </a:defRPr>
            </a:lvl4pPr>
            <a:lvl5pPr lvl="4" indent="0" algn="ctr">
              <a:spcBef>
                <a:spcPts val="0"/>
              </a:spcBef>
              <a:spcAft>
                <a:spcPts val="0"/>
              </a:spcAft>
              <a:buClr>
                <a:schemeClr val="dk1"/>
              </a:buClr>
              <a:buSzPts val="1400"/>
              <a:buFont typeface="Arial"/>
              <a:buNone/>
              <a:defRPr sz="4200" b="1">
                <a:solidFill>
                  <a:schemeClr val="dk1"/>
                </a:solidFill>
              </a:defRPr>
            </a:lvl5pPr>
            <a:lvl6pPr lvl="5" indent="0" algn="ctr">
              <a:spcBef>
                <a:spcPts val="0"/>
              </a:spcBef>
              <a:spcAft>
                <a:spcPts val="0"/>
              </a:spcAft>
              <a:buClr>
                <a:schemeClr val="dk1"/>
              </a:buClr>
              <a:buSzPts val="1400"/>
              <a:buFont typeface="Arial"/>
              <a:buNone/>
              <a:defRPr sz="4200" b="1">
                <a:solidFill>
                  <a:schemeClr val="dk1"/>
                </a:solidFill>
              </a:defRPr>
            </a:lvl6pPr>
            <a:lvl7pPr lvl="6" indent="0" algn="ctr">
              <a:spcBef>
                <a:spcPts val="0"/>
              </a:spcBef>
              <a:spcAft>
                <a:spcPts val="0"/>
              </a:spcAft>
              <a:buClr>
                <a:schemeClr val="dk1"/>
              </a:buClr>
              <a:buSzPts val="1400"/>
              <a:buFont typeface="Arial"/>
              <a:buNone/>
              <a:defRPr sz="4200" b="1">
                <a:solidFill>
                  <a:schemeClr val="dk1"/>
                </a:solidFill>
              </a:defRPr>
            </a:lvl7pPr>
            <a:lvl8pPr lvl="7" indent="0" algn="ctr">
              <a:spcBef>
                <a:spcPts val="0"/>
              </a:spcBef>
              <a:spcAft>
                <a:spcPts val="0"/>
              </a:spcAft>
              <a:buClr>
                <a:schemeClr val="dk1"/>
              </a:buClr>
              <a:buSzPts val="1400"/>
              <a:buFont typeface="Arial"/>
              <a:buNone/>
              <a:defRPr sz="4200" b="1">
                <a:solidFill>
                  <a:schemeClr val="dk1"/>
                </a:solidFill>
              </a:defRPr>
            </a:lvl8pPr>
            <a:lvl9pPr lvl="8" indent="0" algn="ctr">
              <a:spcBef>
                <a:spcPts val="0"/>
              </a:spcBef>
              <a:spcAft>
                <a:spcPts val="0"/>
              </a:spcAft>
              <a:buClr>
                <a:schemeClr val="dk1"/>
              </a:buClr>
              <a:buSzPts val="1400"/>
              <a:buFont typeface="Arial"/>
              <a:buNone/>
              <a:defRPr sz="4200" b="1">
                <a:solidFill>
                  <a:schemeClr val="dk1"/>
                </a:solidFill>
              </a:defRPr>
            </a:lvl9pPr>
          </a:lstStyle>
          <a:p>
            <a:endParaRPr/>
          </a:p>
        </p:txBody>
      </p:sp>
      <p:sp>
        <p:nvSpPr>
          <p:cNvPr id="39" name="Google Shape;39;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9pPr>
          </a:lstStyle>
          <a:p>
            <a:endParaRPr/>
          </a:p>
        </p:txBody>
      </p:sp>
      <p:sp>
        <p:nvSpPr>
          <p:cNvPr id="40" name="Google Shape;40;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2800" b="1">
                <a:solidFill>
                  <a:schemeClr val="dk1"/>
                </a:solidFill>
              </a:defRPr>
            </a:lvl2pPr>
            <a:lvl3pPr lvl="2" indent="0">
              <a:spcBef>
                <a:spcPts val="0"/>
              </a:spcBef>
              <a:spcAft>
                <a:spcPts val="0"/>
              </a:spcAft>
              <a:buClr>
                <a:schemeClr val="dk1"/>
              </a:buClr>
              <a:buSzPts val="1400"/>
              <a:buFont typeface="Arial"/>
              <a:buNone/>
              <a:defRPr sz="2800" b="1">
                <a:solidFill>
                  <a:schemeClr val="dk1"/>
                </a:solidFill>
              </a:defRPr>
            </a:lvl3pPr>
            <a:lvl4pPr lvl="3" indent="0">
              <a:spcBef>
                <a:spcPts val="0"/>
              </a:spcBef>
              <a:spcAft>
                <a:spcPts val="0"/>
              </a:spcAft>
              <a:buClr>
                <a:schemeClr val="dk1"/>
              </a:buClr>
              <a:buSzPts val="1400"/>
              <a:buFont typeface="Arial"/>
              <a:buNone/>
              <a:defRPr sz="2800" b="1">
                <a:solidFill>
                  <a:schemeClr val="dk1"/>
                </a:solidFill>
              </a:defRPr>
            </a:lvl4pPr>
            <a:lvl5pPr lvl="4" indent="0">
              <a:spcBef>
                <a:spcPts val="0"/>
              </a:spcBef>
              <a:spcAft>
                <a:spcPts val="0"/>
              </a:spcAft>
              <a:buClr>
                <a:schemeClr val="dk1"/>
              </a:buClr>
              <a:buSzPts val="1400"/>
              <a:buFont typeface="Arial"/>
              <a:buNone/>
              <a:defRPr sz="2800" b="1">
                <a:solidFill>
                  <a:schemeClr val="dk1"/>
                </a:solidFill>
              </a:defRPr>
            </a:lvl5pPr>
            <a:lvl6pPr lvl="5" indent="0">
              <a:spcBef>
                <a:spcPts val="0"/>
              </a:spcBef>
              <a:spcAft>
                <a:spcPts val="0"/>
              </a:spcAft>
              <a:buClr>
                <a:schemeClr val="dk1"/>
              </a:buClr>
              <a:buSzPts val="1400"/>
              <a:buFont typeface="Arial"/>
              <a:buNone/>
              <a:defRPr sz="2800" b="1">
                <a:solidFill>
                  <a:schemeClr val="dk1"/>
                </a:solidFill>
              </a:defRPr>
            </a:lvl6pPr>
            <a:lvl7pPr lvl="6" indent="0">
              <a:spcBef>
                <a:spcPts val="0"/>
              </a:spcBef>
              <a:spcAft>
                <a:spcPts val="0"/>
              </a:spcAft>
              <a:buClr>
                <a:schemeClr val="dk1"/>
              </a:buClr>
              <a:buSzPts val="1400"/>
              <a:buFont typeface="Arial"/>
              <a:buNone/>
              <a:defRPr sz="2800" b="1">
                <a:solidFill>
                  <a:schemeClr val="dk1"/>
                </a:solidFill>
              </a:defRPr>
            </a:lvl7pPr>
            <a:lvl8pPr lvl="7" indent="0">
              <a:spcBef>
                <a:spcPts val="0"/>
              </a:spcBef>
              <a:spcAft>
                <a:spcPts val="0"/>
              </a:spcAft>
              <a:buClr>
                <a:schemeClr val="dk1"/>
              </a:buClr>
              <a:buSzPts val="1400"/>
              <a:buFont typeface="Arial"/>
              <a:buNone/>
              <a:defRPr sz="2800" b="1">
                <a:solidFill>
                  <a:schemeClr val="dk1"/>
                </a:solidFill>
              </a:defRPr>
            </a:lvl8pPr>
            <a:lvl9pPr lvl="8" indent="0">
              <a:spcBef>
                <a:spcPts val="0"/>
              </a:spcBef>
              <a:spcAft>
                <a:spcPts val="0"/>
              </a:spcAft>
              <a:buClr>
                <a:schemeClr val="dk1"/>
              </a:buClr>
              <a:buSzPts val="1400"/>
              <a:buFont typeface="Arial"/>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Roboto"/>
              <a:buNone/>
              <a:defRPr sz="2800" b="1" i="0" u="none" strike="noStrike" cap="none">
                <a:solidFill>
                  <a:schemeClr val="dk1"/>
                </a:solidFill>
                <a:latin typeface="Roboto"/>
                <a:ea typeface="Roboto"/>
                <a:cs typeface="Roboto"/>
                <a:sym typeface="Roboto"/>
              </a:defRPr>
            </a:lvl1pPr>
            <a:lvl2pPr lvl="1" indent="0" rtl="0">
              <a:spcBef>
                <a:spcPts val="0"/>
              </a:spcBef>
              <a:spcAft>
                <a:spcPts val="0"/>
              </a:spcAft>
              <a:buClr>
                <a:schemeClr val="dk1"/>
              </a:buClr>
              <a:buSzPts val="1400"/>
              <a:buFont typeface="Roboto"/>
              <a:buNone/>
              <a:defRPr sz="2800" b="1">
                <a:solidFill>
                  <a:schemeClr val="dk1"/>
                </a:solidFill>
                <a:latin typeface="Roboto"/>
                <a:ea typeface="Roboto"/>
                <a:cs typeface="Roboto"/>
                <a:sym typeface="Roboto"/>
              </a:defRPr>
            </a:lvl2pPr>
            <a:lvl3pPr lvl="2" indent="0" rtl="0">
              <a:spcBef>
                <a:spcPts val="0"/>
              </a:spcBef>
              <a:spcAft>
                <a:spcPts val="0"/>
              </a:spcAft>
              <a:buClr>
                <a:schemeClr val="dk1"/>
              </a:buClr>
              <a:buSzPts val="1400"/>
              <a:buFont typeface="Roboto"/>
              <a:buNone/>
              <a:defRPr sz="2800" b="1">
                <a:solidFill>
                  <a:schemeClr val="dk1"/>
                </a:solidFill>
                <a:latin typeface="Roboto"/>
                <a:ea typeface="Roboto"/>
                <a:cs typeface="Roboto"/>
                <a:sym typeface="Roboto"/>
              </a:defRPr>
            </a:lvl3pPr>
            <a:lvl4pPr lvl="3" indent="0" rtl="0">
              <a:spcBef>
                <a:spcPts val="0"/>
              </a:spcBef>
              <a:spcAft>
                <a:spcPts val="0"/>
              </a:spcAft>
              <a:buClr>
                <a:schemeClr val="dk1"/>
              </a:buClr>
              <a:buSzPts val="1400"/>
              <a:buFont typeface="Roboto"/>
              <a:buNone/>
              <a:defRPr sz="2800" b="1">
                <a:solidFill>
                  <a:schemeClr val="dk1"/>
                </a:solidFill>
                <a:latin typeface="Roboto"/>
                <a:ea typeface="Roboto"/>
                <a:cs typeface="Roboto"/>
                <a:sym typeface="Roboto"/>
              </a:defRPr>
            </a:lvl4pPr>
            <a:lvl5pPr lvl="4" indent="0" rtl="0">
              <a:spcBef>
                <a:spcPts val="0"/>
              </a:spcBef>
              <a:spcAft>
                <a:spcPts val="0"/>
              </a:spcAft>
              <a:buClr>
                <a:schemeClr val="dk1"/>
              </a:buClr>
              <a:buSzPts val="1400"/>
              <a:buFont typeface="Roboto"/>
              <a:buNone/>
              <a:defRPr sz="2800" b="1">
                <a:solidFill>
                  <a:schemeClr val="dk1"/>
                </a:solidFill>
                <a:latin typeface="Roboto"/>
                <a:ea typeface="Roboto"/>
                <a:cs typeface="Roboto"/>
                <a:sym typeface="Roboto"/>
              </a:defRPr>
            </a:lvl5pPr>
            <a:lvl6pPr lvl="5" indent="0" rtl="0">
              <a:spcBef>
                <a:spcPts val="0"/>
              </a:spcBef>
              <a:spcAft>
                <a:spcPts val="0"/>
              </a:spcAft>
              <a:buClr>
                <a:schemeClr val="dk1"/>
              </a:buClr>
              <a:buSzPts val="1400"/>
              <a:buFont typeface="Roboto"/>
              <a:buNone/>
              <a:defRPr sz="2800" b="1">
                <a:solidFill>
                  <a:schemeClr val="dk1"/>
                </a:solidFill>
                <a:latin typeface="Roboto"/>
                <a:ea typeface="Roboto"/>
                <a:cs typeface="Roboto"/>
                <a:sym typeface="Roboto"/>
              </a:defRPr>
            </a:lvl6pPr>
            <a:lvl7pPr lvl="6" indent="0" rtl="0">
              <a:spcBef>
                <a:spcPts val="0"/>
              </a:spcBef>
              <a:spcAft>
                <a:spcPts val="0"/>
              </a:spcAft>
              <a:buClr>
                <a:schemeClr val="dk1"/>
              </a:buClr>
              <a:buSzPts val="1400"/>
              <a:buFont typeface="Roboto"/>
              <a:buNone/>
              <a:defRPr sz="2800" b="1">
                <a:solidFill>
                  <a:schemeClr val="dk1"/>
                </a:solidFill>
                <a:latin typeface="Roboto"/>
                <a:ea typeface="Roboto"/>
                <a:cs typeface="Roboto"/>
                <a:sym typeface="Roboto"/>
              </a:defRPr>
            </a:lvl7pPr>
            <a:lvl8pPr lvl="7" indent="0" rtl="0">
              <a:spcBef>
                <a:spcPts val="0"/>
              </a:spcBef>
              <a:spcAft>
                <a:spcPts val="0"/>
              </a:spcAft>
              <a:buClr>
                <a:schemeClr val="dk1"/>
              </a:buClr>
              <a:buSzPts val="1400"/>
              <a:buFont typeface="Roboto"/>
              <a:buNone/>
              <a:defRPr sz="2800" b="1">
                <a:solidFill>
                  <a:schemeClr val="dk1"/>
                </a:solidFill>
                <a:latin typeface="Roboto"/>
                <a:ea typeface="Roboto"/>
                <a:cs typeface="Roboto"/>
                <a:sym typeface="Roboto"/>
              </a:defRPr>
            </a:lvl8pPr>
            <a:lvl9pPr lvl="8" indent="0" rtl="0">
              <a:spcBef>
                <a:spcPts val="0"/>
              </a:spcBef>
              <a:spcAft>
                <a:spcPts val="0"/>
              </a:spcAft>
              <a:buClr>
                <a:schemeClr val="dk1"/>
              </a:buClr>
              <a:buSzPts val="1400"/>
              <a:buFont typeface="Roboto"/>
              <a:buNone/>
              <a:defRPr sz="2800" b="1">
                <a:solidFill>
                  <a:schemeClr val="dk1"/>
                </a:solidFill>
                <a:latin typeface="Roboto"/>
                <a:ea typeface="Roboto"/>
                <a:cs typeface="Roboto"/>
                <a:sym typeface="Roboto"/>
              </a:defRPr>
            </a:lvl9pPr>
          </a:lstStyle>
          <a:p>
            <a:endParaRPr/>
          </a:p>
        </p:txBody>
      </p:sp>
      <p:sp>
        <p:nvSpPr>
          <p:cNvPr id="66" name="Google Shape;66;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Roboto"/>
              <a:buNone/>
              <a:defRPr sz="1800" i="0" u="none" strike="noStrike" cap="none">
                <a:solidFill>
                  <a:srgbClr val="000000"/>
                </a:solidFill>
                <a:latin typeface="Roboto"/>
                <a:ea typeface="Roboto"/>
                <a:cs typeface="Roboto"/>
                <a:sym typeface="Roboto"/>
              </a:defRPr>
            </a:lvl1pPr>
            <a:lvl2pPr marL="914400" marR="0" lvl="1" indent="-228600" algn="l" rtl="0">
              <a:lnSpc>
                <a:spcPct val="115000"/>
              </a:lnSpc>
              <a:spcBef>
                <a:spcPts val="1600"/>
              </a:spcBef>
              <a:spcAft>
                <a:spcPts val="0"/>
              </a:spcAft>
              <a:buClr>
                <a:srgbClr val="000000"/>
              </a:buClr>
              <a:buSzPts val="1400"/>
              <a:buFont typeface="Roboto"/>
              <a:buNone/>
              <a:defRPr sz="1400" i="0" u="none" strike="noStrike" cap="none">
                <a:solidFill>
                  <a:srgbClr val="000000"/>
                </a:solidFill>
                <a:latin typeface="Roboto"/>
                <a:ea typeface="Roboto"/>
                <a:cs typeface="Roboto"/>
                <a:sym typeface="Roboto"/>
              </a:defRPr>
            </a:lvl2pPr>
            <a:lvl3pPr marL="1371600" marR="0" lvl="2" indent="-228600" algn="l" rtl="0">
              <a:lnSpc>
                <a:spcPct val="115000"/>
              </a:lnSpc>
              <a:spcBef>
                <a:spcPts val="1600"/>
              </a:spcBef>
              <a:spcAft>
                <a:spcPts val="0"/>
              </a:spcAft>
              <a:buClr>
                <a:srgbClr val="000000"/>
              </a:buClr>
              <a:buSzPts val="1400"/>
              <a:buFont typeface="Roboto"/>
              <a:buNone/>
              <a:defRPr sz="1400" i="0" u="none" strike="noStrike" cap="none">
                <a:solidFill>
                  <a:srgbClr val="000000"/>
                </a:solidFill>
                <a:latin typeface="Roboto"/>
                <a:ea typeface="Roboto"/>
                <a:cs typeface="Roboto"/>
                <a:sym typeface="Roboto"/>
              </a:defRPr>
            </a:lvl3pPr>
            <a:lvl4pPr marL="1828800" marR="0" lvl="3" indent="-228600" algn="l" rtl="0">
              <a:lnSpc>
                <a:spcPct val="115000"/>
              </a:lnSpc>
              <a:spcBef>
                <a:spcPts val="1600"/>
              </a:spcBef>
              <a:spcAft>
                <a:spcPts val="0"/>
              </a:spcAft>
              <a:buClr>
                <a:srgbClr val="000000"/>
              </a:buClr>
              <a:buSzPts val="1400"/>
              <a:buFont typeface="Roboto"/>
              <a:buNone/>
              <a:defRPr sz="1400" i="0" u="none" strike="noStrike" cap="none">
                <a:solidFill>
                  <a:srgbClr val="000000"/>
                </a:solidFill>
                <a:latin typeface="Roboto"/>
                <a:ea typeface="Roboto"/>
                <a:cs typeface="Roboto"/>
                <a:sym typeface="Roboto"/>
              </a:defRPr>
            </a:lvl4pPr>
            <a:lvl5pPr marL="2286000" marR="0" lvl="4" indent="-228600" algn="l" rtl="0">
              <a:lnSpc>
                <a:spcPct val="115000"/>
              </a:lnSpc>
              <a:spcBef>
                <a:spcPts val="1600"/>
              </a:spcBef>
              <a:spcAft>
                <a:spcPts val="0"/>
              </a:spcAft>
              <a:buClr>
                <a:srgbClr val="000000"/>
              </a:buClr>
              <a:buSzPts val="1400"/>
              <a:buFont typeface="Roboto"/>
              <a:buNone/>
              <a:defRPr sz="1400" i="0" u="none" strike="noStrike" cap="none">
                <a:solidFill>
                  <a:srgbClr val="000000"/>
                </a:solidFill>
                <a:latin typeface="Roboto"/>
                <a:ea typeface="Roboto"/>
                <a:cs typeface="Roboto"/>
                <a:sym typeface="Roboto"/>
              </a:defRPr>
            </a:lvl5pPr>
            <a:lvl6pPr marL="2743200" marR="0" lvl="5" indent="-228600" algn="l" rtl="0">
              <a:lnSpc>
                <a:spcPct val="115000"/>
              </a:lnSpc>
              <a:spcBef>
                <a:spcPts val="1600"/>
              </a:spcBef>
              <a:spcAft>
                <a:spcPts val="0"/>
              </a:spcAft>
              <a:buClr>
                <a:srgbClr val="000000"/>
              </a:buClr>
              <a:buSzPts val="1400"/>
              <a:buFont typeface="Roboto"/>
              <a:buNone/>
              <a:defRPr sz="1400" i="0" u="none" strike="noStrike" cap="none">
                <a:solidFill>
                  <a:srgbClr val="000000"/>
                </a:solidFill>
                <a:latin typeface="Roboto"/>
                <a:ea typeface="Roboto"/>
                <a:cs typeface="Roboto"/>
                <a:sym typeface="Roboto"/>
              </a:defRPr>
            </a:lvl6pPr>
            <a:lvl7pPr marL="3200400" marR="0" lvl="6" indent="-228600" algn="l" rtl="0">
              <a:lnSpc>
                <a:spcPct val="115000"/>
              </a:lnSpc>
              <a:spcBef>
                <a:spcPts val="1600"/>
              </a:spcBef>
              <a:spcAft>
                <a:spcPts val="0"/>
              </a:spcAft>
              <a:buClr>
                <a:srgbClr val="000000"/>
              </a:buClr>
              <a:buSzPts val="1400"/>
              <a:buFont typeface="Roboto"/>
              <a:buNone/>
              <a:defRPr sz="1400" i="0" u="none" strike="noStrike" cap="none">
                <a:solidFill>
                  <a:srgbClr val="000000"/>
                </a:solidFill>
                <a:latin typeface="Roboto"/>
                <a:ea typeface="Roboto"/>
                <a:cs typeface="Roboto"/>
                <a:sym typeface="Roboto"/>
              </a:defRPr>
            </a:lvl7pPr>
            <a:lvl8pPr marL="3657600" marR="0" lvl="7" indent="-228600" algn="l" rtl="0">
              <a:lnSpc>
                <a:spcPct val="115000"/>
              </a:lnSpc>
              <a:spcBef>
                <a:spcPts val="1600"/>
              </a:spcBef>
              <a:spcAft>
                <a:spcPts val="0"/>
              </a:spcAft>
              <a:buClr>
                <a:srgbClr val="000000"/>
              </a:buClr>
              <a:buSzPts val="1400"/>
              <a:buFont typeface="Roboto"/>
              <a:buNone/>
              <a:defRPr sz="1400" i="0" u="none" strike="noStrike" cap="none">
                <a:solidFill>
                  <a:srgbClr val="000000"/>
                </a:solidFill>
                <a:latin typeface="Roboto"/>
                <a:ea typeface="Roboto"/>
                <a:cs typeface="Roboto"/>
                <a:sym typeface="Roboto"/>
              </a:defRPr>
            </a:lvl8pPr>
            <a:lvl9pPr marL="4114800" marR="0" lvl="8" indent="-228600" algn="l" rtl="0">
              <a:lnSpc>
                <a:spcPct val="115000"/>
              </a:lnSpc>
              <a:spcBef>
                <a:spcPts val="1600"/>
              </a:spcBef>
              <a:spcAft>
                <a:spcPts val="1600"/>
              </a:spcAft>
              <a:buClr>
                <a:srgbClr val="000000"/>
              </a:buClr>
              <a:buSzPts val="1400"/>
              <a:buFont typeface="Roboto"/>
              <a:buNone/>
              <a:defRPr sz="1400" i="0" u="none" strike="noStrike" cap="none">
                <a:solidFill>
                  <a:srgbClr val="000000"/>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3"/>
        <p:cNvGrpSpPr/>
        <p:nvPr/>
      </p:nvGrpSpPr>
      <p:grpSpPr>
        <a:xfrm>
          <a:off x="0" y="0"/>
          <a:ext cx="0" cy="0"/>
          <a:chOff x="0" y="0"/>
          <a:chExt cx="0" cy="0"/>
        </a:xfrm>
      </p:grpSpPr>
      <p:sp>
        <p:nvSpPr>
          <p:cNvPr id="124" name="Google Shape;124;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5" name="Google Shape;125;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6" name="Google Shape;12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links.asu.edu/VirBELASignup"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10.jpg"/><Relationship Id="rId4" Type="http://schemas.openxmlformats.org/officeDocument/2006/relationships/hyperlink" Target="http://drive.google.com/file/d/14cBgpXP_I_caWhsqixs2Id520Ak3M_De/vie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videoconf-q@asu.edu" TargetMode="External"/><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bingobaker.com/play/43dfd380d263a060"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wheelofnames.com/"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hyperlink" Target="http://drive.google.com/file/d/14gAvfmkxeQ3qfoNgu36EkJvF1IYDqEOI/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2"/>
          <p:cNvSpPr/>
          <p:nvPr/>
        </p:nvSpPr>
        <p:spPr>
          <a:xfrm>
            <a:off x="-17150" y="11825"/>
            <a:ext cx="9144000" cy="3633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52"/>
          <p:cNvPicPr preferRelativeResize="0"/>
          <p:nvPr/>
        </p:nvPicPr>
        <p:blipFill>
          <a:blip r:embed="rId3">
            <a:alphaModFix/>
          </a:blip>
          <a:stretch>
            <a:fillRect/>
          </a:stretch>
        </p:blipFill>
        <p:spPr>
          <a:xfrm>
            <a:off x="150000" y="3994950"/>
            <a:ext cx="2329971" cy="588600"/>
          </a:xfrm>
          <a:prstGeom prst="rect">
            <a:avLst/>
          </a:prstGeom>
          <a:noFill/>
          <a:ln>
            <a:noFill/>
          </a:ln>
        </p:spPr>
      </p:pic>
      <p:pic>
        <p:nvPicPr>
          <p:cNvPr id="184" name="Google Shape;184;p52"/>
          <p:cNvPicPr preferRelativeResize="0"/>
          <p:nvPr/>
        </p:nvPicPr>
        <p:blipFill rotWithShape="1">
          <a:blip r:embed="rId4">
            <a:alphaModFix/>
          </a:blip>
          <a:srcRect l="24303" r="11470"/>
          <a:stretch/>
        </p:blipFill>
        <p:spPr>
          <a:xfrm>
            <a:off x="0" y="-15775"/>
            <a:ext cx="9143999" cy="3688200"/>
          </a:xfrm>
          <a:prstGeom prst="rect">
            <a:avLst/>
          </a:prstGeom>
          <a:noFill/>
          <a:ln>
            <a:noFill/>
          </a:ln>
        </p:spPr>
      </p:pic>
      <p:sp>
        <p:nvSpPr>
          <p:cNvPr id="185" name="Google Shape;185;p52"/>
          <p:cNvSpPr txBox="1"/>
          <p:nvPr/>
        </p:nvSpPr>
        <p:spPr>
          <a:xfrm>
            <a:off x="501900" y="461075"/>
            <a:ext cx="8149200" cy="16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FFFF"/>
                </a:solidFill>
                <a:latin typeface="Roboto"/>
                <a:ea typeface="Roboto"/>
                <a:cs typeface="Roboto"/>
                <a:sym typeface="Roboto"/>
              </a:rPr>
              <a:t>ASU’s Audio Visual Events Management Service: </a:t>
            </a:r>
            <a:endParaRPr sz="2800" b="1">
              <a:solidFill>
                <a:srgbClr val="FFFFFF"/>
              </a:solidFill>
              <a:latin typeface="Roboto"/>
              <a:ea typeface="Roboto"/>
              <a:cs typeface="Roboto"/>
              <a:sym typeface="Roboto"/>
            </a:endParaRPr>
          </a:p>
          <a:p>
            <a:pPr marL="0" lvl="0" indent="0" algn="l" rtl="0">
              <a:spcBef>
                <a:spcPts val="0"/>
              </a:spcBef>
              <a:spcAft>
                <a:spcPts val="0"/>
              </a:spcAft>
              <a:buNone/>
            </a:pPr>
            <a:r>
              <a:rPr lang="en" sz="3300" b="1">
                <a:solidFill>
                  <a:srgbClr val="FFFFFF"/>
                </a:solidFill>
                <a:latin typeface="Roboto"/>
                <a:ea typeface="Roboto"/>
                <a:cs typeface="Roboto"/>
                <a:sym typeface="Roboto"/>
              </a:rPr>
              <a:t>From Zoom Bomber to Zoom Whisperer; Facilitating Engaging Virtual Meetings</a:t>
            </a:r>
            <a:endParaRPr sz="3300" b="1">
              <a:solidFill>
                <a:srgbClr val="FFFFFF"/>
              </a:solidFill>
              <a:latin typeface="Roboto"/>
              <a:ea typeface="Roboto"/>
              <a:cs typeface="Roboto"/>
              <a:sym typeface="Roboto"/>
            </a:endParaRPr>
          </a:p>
          <a:p>
            <a:pPr marL="0" lvl="0" indent="0" algn="l" rtl="0">
              <a:spcBef>
                <a:spcPts val="0"/>
              </a:spcBef>
              <a:spcAft>
                <a:spcPts val="0"/>
              </a:spcAft>
              <a:buNone/>
            </a:pPr>
            <a:endParaRPr sz="4000" b="1">
              <a:latin typeface="Roboto"/>
              <a:ea typeface="Roboto"/>
              <a:cs typeface="Roboto"/>
              <a:sym typeface="Roboto"/>
            </a:endParaRPr>
          </a:p>
          <a:p>
            <a:pPr marL="0" lvl="0" indent="0" algn="l" rtl="0">
              <a:spcBef>
                <a:spcPts val="0"/>
              </a:spcBef>
              <a:spcAft>
                <a:spcPts val="0"/>
              </a:spcAft>
              <a:buNone/>
            </a:pPr>
            <a:endParaRPr sz="4000" b="1">
              <a:solidFill>
                <a:srgbClr val="FFFFFF"/>
              </a:solidFill>
              <a:latin typeface="Roboto"/>
              <a:ea typeface="Roboto"/>
              <a:cs typeface="Roboto"/>
              <a:sym typeface="Roboto"/>
            </a:endParaRPr>
          </a:p>
        </p:txBody>
      </p:sp>
      <p:sp>
        <p:nvSpPr>
          <p:cNvPr id="186" name="Google Shape;186;p52"/>
          <p:cNvSpPr txBox="1"/>
          <p:nvPr/>
        </p:nvSpPr>
        <p:spPr>
          <a:xfrm>
            <a:off x="2632375" y="3765600"/>
            <a:ext cx="2329500" cy="116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rgbClr val="8C1D40"/>
                </a:solidFill>
              </a:rPr>
              <a:t>Seth Levine</a:t>
            </a:r>
            <a:endParaRPr sz="1200" b="1">
              <a:solidFill>
                <a:srgbClr val="8C1D40"/>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Manager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Engagement &amp; IT Service Delivery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Seth.Levine@asu.edu</a:t>
            </a:r>
            <a:endParaRPr sz="1200"/>
          </a:p>
        </p:txBody>
      </p:sp>
      <p:sp>
        <p:nvSpPr>
          <p:cNvPr id="187" name="Google Shape;187;p52"/>
          <p:cNvSpPr txBox="1"/>
          <p:nvPr/>
        </p:nvSpPr>
        <p:spPr>
          <a:xfrm>
            <a:off x="4845475" y="3765600"/>
            <a:ext cx="2251500" cy="116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rgbClr val="8C1D40"/>
                </a:solidFill>
              </a:rPr>
              <a:t>Antonio Diaz</a:t>
            </a:r>
            <a:endParaRPr sz="1200" b="1">
              <a:solidFill>
                <a:srgbClr val="8C1D40"/>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Systems Analyst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UTO AV Events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adiaz@asu.edu</a:t>
            </a:r>
            <a:endParaRPr sz="1200"/>
          </a:p>
        </p:txBody>
      </p:sp>
      <p:sp>
        <p:nvSpPr>
          <p:cNvPr id="188" name="Google Shape;188;p52"/>
          <p:cNvSpPr txBox="1"/>
          <p:nvPr/>
        </p:nvSpPr>
        <p:spPr>
          <a:xfrm>
            <a:off x="6639775" y="3765600"/>
            <a:ext cx="2251500" cy="116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rgbClr val="8C1D40"/>
                </a:solidFill>
              </a:rPr>
              <a:t>Shayne Pomrenke</a:t>
            </a:r>
            <a:endParaRPr sz="1200" b="1">
              <a:solidFill>
                <a:srgbClr val="8C1D40"/>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Systems Support Specialist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UTO AV Events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shayne.pomrenke@asu.edu</a:t>
            </a:r>
            <a:endParaRPr sz="1200"/>
          </a:p>
        </p:txBody>
      </p:sp>
      <p:sp>
        <p:nvSpPr>
          <p:cNvPr id="189" name="Google Shape;189;p52"/>
          <p:cNvSpPr txBox="1"/>
          <p:nvPr/>
        </p:nvSpPr>
        <p:spPr>
          <a:xfrm rot="-1708793">
            <a:off x="4171492" y="2375420"/>
            <a:ext cx="2573765" cy="84986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b="1">
                <a:solidFill>
                  <a:srgbClr val="FF0000"/>
                </a:solidFill>
                <a:highlight>
                  <a:srgbClr val="FFFF00"/>
                </a:highlight>
                <a:latin typeface="Pacifico"/>
                <a:ea typeface="Pacifico"/>
                <a:cs typeface="Pacifico"/>
                <a:sym typeface="Pacifico"/>
              </a:rPr>
              <a:t> Part II </a:t>
            </a:r>
            <a:r>
              <a:rPr lang="en" sz="4200" b="1">
                <a:solidFill>
                  <a:srgbClr val="FFFF00"/>
                </a:solidFill>
                <a:highlight>
                  <a:srgbClr val="FFFF00"/>
                </a:highlight>
                <a:latin typeface="Pacifico"/>
                <a:ea typeface="Pacifico"/>
                <a:cs typeface="Pacifico"/>
                <a:sym typeface="Pacifico"/>
              </a:rPr>
              <a:t>.</a:t>
            </a:r>
            <a:endParaRPr sz="4200" b="1">
              <a:solidFill>
                <a:srgbClr val="FFFF00"/>
              </a:solidFill>
              <a:highlight>
                <a:srgbClr val="FFFF00"/>
              </a:highlight>
              <a:latin typeface="Pacifico"/>
              <a:ea typeface="Pacifico"/>
              <a:cs typeface="Pacifico"/>
              <a:sym typeface="Pacific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3000"/>
                                        <p:tgtEl>
                                          <p:spTgt spid="189"/>
                                        </p:tgtEl>
                                        <p:attrNameLst>
                                          <p:attrName>ppt_w</p:attrName>
                                        </p:attrNameLst>
                                      </p:cBhvr>
                                      <p:tavLst>
                                        <p:tav tm="0">
                                          <p:val>
                                            <p:strVal val="0"/>
                                          </p:val>
                                        </p:tav>
                                        <p:tav tm="100000">
                                          <p:val>
                                            <p:strVal val="#ppt_w"/>
                                          </p:val>
                                        </p:tav>
                                      </p:tavLst>
                                    </p:anim>
                                    <p:anim calcmode="lin" valueType="num">
                                      <p:cBhvr additive="base">
                                        <p:cTn id="8" dur="3000"/>
                                        <p:tgtEl>
                                          <p:spTgt spid="1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VirBELA - The Gamification of, well, Everything!</a:t>
            </a:r>
            <a:endParaRPr/>
          </a:p>
        </p:txBody>
      </p:sp>
      <p:sp>
        <p:nvSpPr>
          <p:cNvPr id="249" name="Google Shape;249;p61"/>
          <p:cNvSpPr txBox="1">
            <a:spLocks noGrp="1"/>
          </p:cNvSpPr>
          <p:nvPr>
            <p:ph type="body" idx="1"/>
          </p:nvPr>
        </p:nvSpPr>
        <p:spPr>
          <a:xfrm>
            <a:off x="311700" y="4149875"/>
            <a:ext cx="8520600" cy="65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http://links.asu.edu/VirBELASignup</a:t>
            </a:r>
            <a:r>
              <a:rPr lang="en"/>
              <a:t> </a:t>
            </a:r>
            <a:endParaRPr/>
          </a:p>
        </p:txBody>
      </p:sp>
      <p:pic>
        <p:nvPicPr>
          <p:cNvPr id="250" name="Google Shape;250;p61" title="SethInVirBELA.mov">
            <a:hlinkClick r:id="rId4"/>
          </p:cNvPr>
          <p:cNvPicPr preferRelativeResize="0"/>
          <p:nvPr/>
        </p:nvPicPr>
        <p:blipFill>
          <a:blip r:embed="rId5">
            <a:alphaModFix/>
          </a:blip>
          <a:stretch>
            <a:fillRect/>
          </a:stretch>
        </p:blipFill>
        <p:spPr>
          <a:xfrm>
            <a:off x="2058800" y="1170125"/>
            <a:ext cx="5026400" cy="282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Engage the UTO AVEM Team!</a:t>
            </a:r>
            <a:endParaRPr/>
          </a:p>
        </p:txBody>
      </p:sp>
      <p:sp>
        <p:nvSpPr>
          <p:cNvPr id="256" name="Google Shape;256;p62"/>
          <p:cNvSpPr txBox="1">
            <a:spLocks noGrp="1"/>
          </p:cNvSpPr>
          <p:nvPr>
            <p:ph type="body" idx="1"/>
          </p:nvPr>
        </p:nvSpPr>
        <p:spPr>
          <a:xfrm>
            <a:off x="311698" y="1204825"/>
            <a:ext cx="7820400" cy="32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We are available via:</a:t>
            </a:r>
            <a:endParaRPr sz="1700"/>
          </a:p>
          <a:p>
            <a:pPr marL="457200" lvl="0" indent="-361950" algn="l" rtl="0">
              <a:spcBef>
                <a:spcPts val="1600"/>
              </a:spcBef>
              <a:spcAft>
                <a:spcPts val="0"/>
              </a:spcAft>
              <a:buSzPts val="2100"/>
              <a:buChar char="●"/>
            </a:pPr>
            <a:r>
              <a:rPr lang="en" sz="1700"/>
              <a:t>Service Now (Video Conference)</a:t>
            </a:r>
            <a:endParaRPr sz="1700"/>
          </a:p>
          <a:p>
            <a:pPr marL="457200" lvl="0" indent="-361950" algn="l" rtl="0">
              <a:spcBef>
                <a:spcPts val="0"/>
              </a:spcBef>
              <a:spcAft>
                <a:spcPts val="0"/>
              </a:spcAft>
              <a:buSzPts val="2100"/>
              <a:buChar char="●"/>
            </a:pPr>
            <a:r>
              <a:rPr lang="en" sz="1700"/>
              <a:t>Email; </a:t>
            </a:r>
            <a:r>
              <a:rPr lang="en" sz="1700" u="sng">
                <a:solidFill>
                  <a:schemeClr val="hlink"/>
                </a:solidFill>
                <a:hlinkClick r:id="rId3"/>
              </a:rPr>
              <a:t>videoconf-q@asu.edu</a:t>
            </a:r>
            <a:endParaRPr sz="1700"/>
          </a:p>
          <a:p>
            <a:pPr marL="457200" lvl="0" indent="-361950" algn="l" rtl="0">
              <a:spcBef>
                <a:spcPts val="0"/>
              </a:spcBef>
              <a:spcAft>
                <a:spcPts val="0"/>
              </a:spcAft>
              <a:buSzPts val="2100"/>
              <a:buChar char="●"/>
            </a:pPr>
            <a:r>
              <a:rPr lang="en" sz="1700"/>
              <a:t>Slack (any one, two, or all three of us)</a:t>
            </a:r>
            <a:endParaRPr sz="1700"/>
          </a:p>
          <a:p>
            <a:pPr marL="0" lvl="0" indent="0" algn="l" rtl="0">
              <a:spcBef>
                <a:spcPts val="1600"/>
              </a:spcBef>
              <a:spcAft>
                <a:spcPts val="1600"/>
              </a:spcAft>
              <a:buNone/>
            </a:pPr>
            <a:r>
              <a:rPr lang="en" sz="1700"/>
              <a:t>Don’t go it alone! We are professionals and have more than likely seen and done what you have in mind!</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63"/>
          <p:cNvPicPr preferRelativeResize="0"/>
          <p:nvPr/>
        </p:nvPicPr>
        <p:blipFill>
          <a:blip r:embed="rId3">
            <a:alphaModFix/>
          </a:blip>
          <a:stretch>
            <a:fillRect/>
          </a:stretch>
        </p:blipFill>
        <p:spPr>
          <a:xfrm>
            <a:off x="264025" y="3633550"/>
            <a:ext cx="3208650" cy="810550"/>
          </a:xfrm>
          <a:prstGeom prst="rect">
            <a:avLst/>
          </a:prstGeom>
          <a:noFill/>
          <a:ln>
            <a:noFill/>
          </a:ln>
        </p:spPr>
      </p:pic>
      <p:sp>
        <p:nvSpPr>
          <p:cNvPr id="262" name="Google Shape;262;p63"/>
          <p:cNvSpPr txBox="1"/>
          <p:nvPr/>
        </p:nvSpPr>
        <p:spPr>
          <a:xfrm>
            <a:off x="551925" y="645875"/>
            <a:ext cx="5531100" cy="86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highlight>
                  <a:srgbClr val="FFC627"/>
                </a:highlight>
                <a:latin typeface="Roboto"/>
                <a:ea typeface="Roboto"/>
                <a:cs typeface="Roboto"/>
                <a:sym typeface="Roboto"/>
              </a:rPr>
              <a:t>Many Thanks.</a:t>
            </a:r>
            <a:endParaRPr sz="2600" b="1">
              <a:highlight>
                <a:srgbClr val="FFC627"/>
              </a:highlight>
              <a:latin typeface="Roboto"/>
              <a:ea typeface="Roboto"/>
              <a:cs typeface="Roboto"/>
              <a:sym typeface="Roboto"/>
            </a:endParaRPr>
          </a:p>
        </p:txBody>
      </p:sp>
      <p:sp>
        <p:nvSpPr>
          <p:cNvPr id="263" name="Google Shape;263;p63"/>
          <p:cNvSpPr txBox="1"/>
          <p:nvPr/>
        </p:nvSpPr>
        <p:spPr>
          <a:xfrm>
            <a:off x="551925" y="1133350"/>
            <a:ext cx="8363400" cy="24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500" b="1">
                <a:latin typeface="Roboto"/>
                <a:ea typeface="Roboto"/>
                <a:cs typeface="Roboto"/>
                <a:sym typeface="Roboto"/>
              </a:rPr>
              <a:t>Questions?</a:t>
            </a:r>
            <a:endParaRPr sz="4500" b="1">
              <a:latin typeface="Roboto"/>
              <a:ea typeface="Roboto"/>
              <a:cs typeface="Roboto"/>
              <a:sym typeface="Roboto"/>
            </a:endParaRPr>
          </a:p>
        </p:txBody>
      </p:sp>
      <p:sp>
        <p:nvSpPr>
          <p:cNvPr id="264" name="Google Shape;264;p63"/>
          <p:cNvSpPr txBox="1"/>
          <p:nvPr/>
        </p:nvSpPr>
        <p:spPr>
          <a:xfrm>
            <a:off x="3673925" y="3712425"/>
            <a:ext cx="5470200" cy="6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chemeClr val="dk1"/>
                </a:solidFill>
                <a:latin typeface="Roboto"/>
                <a:ea typeface="Roboto"/>
                <a:cs typeface="Roboto"/>
                <a:sym typeface="Roboto"/>
              </a:rPr>
              <a:t>Seth Levine | Seth.Levine@asu.edu</a:t>
            </a:r>
            <a:endParaRPr sz="18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800" b="1">
                <a:solidFill>
                  <a:schemeClr val="dk1"/>
                </a:solidFill>
                <a:latin typeface="Roboto"/>
                <a:ea typeface="Roboto"/>
                <a:cs typeface="Roboto"/>
                <a:sym typeface="Roboto"/>
              </a:rPr>
              <a:t>Antonio Diaz | adiaz@asu.edu</a:t>
            </a:r>
            <a:endParaRPr sz="18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800" b="1">
                <a:solidFill>
                  <a:schemeClr val="dk1"/>
                </a:solidFill>
                <a:latin typeface="Roboto"/>
                <a:ea typeface="Roboto"/>
                <a:cs typeface="Roboto"/>
                <a:sym typeface="Roboto"/>
              </a:rPr>
              <a:t>Shayne Pomrenke | Shayne.Pomrenke@asu.edu</a:t>
            </a:r>
            <a:endParaRPr sz="1800" b="1">
              <a:solidFill>
                <a:schemeClr val="dk1"/>
              </a:solidFill>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3"/>
          <p:cNvSpPr txBox="1">
            <a:spLocks noGrp="1"/>
          </p:cNvSpPr>
          <p:nvPr>
            <p:ph type="title"/>
          </p:nvPr>
        </p:nvSpPr>
        <p:spPr>
          <a:xfrm>
            <a:off x="344731" y="2080607"/>
            <a:ext cx="2787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375"/>
              <a:buFont typeface="Arial"/>
              <a:buNone/>
            </a:pPr>
            <a:r>
              <a:rPr lang="en" sz="5000">
                <a:latin typeface="Roboto"/>
                <a:ea typeface="Roboto"/>
                <a:cs typeface="Roboto"/>
                <a:sym typeface="Roboto"/>
              </a:rPr>
              <a:t>Contents</a:t>
            </a:r>
            <a:endParaRPr sz="5000">
              <a:latin typeface="Roboto"/>
              <a:ea typeface="Roboto"/>
              <a:cs typeface="Roboto"/>
              <a:sym typeface="Roboto"/>
            </a:endParaRPr>
          </a:p>
        </p:txBody>
      </p:sp>
      <p:sp>
        <p:nvSpPr>
          <p:cNvPr id="195" name="Google Shape;195;p53"/>
          <p:cNvSpPr txBox="1">
            <a:spLocks noGrp="1"/>
          </p:cNvSpPr>
          <p:nvPr>
            <p:ph type="subTitle" idx="1"/>
          </p:nvPr>
        </p:nvSpPr>
        <p:spPr>
          <a:xfrm>
            <a:off x="4433375" y="1126350"/>
            <a:ext cx="4466400" cy="2738400"/>
          </a:xfrm>
          <a:prstGeom prst="rect">
            <a:avLst/>
          </a:prstGeom>
          <a:noFill/>
          <a:ln>
            <a:noFill/>
          </a:ln>
        </p:spPr>
        <p:txBody>
          <a:bodyPr spcFirstLastPara="1" wrap="square" lIns="91425" tIns="91425" rIns="91425" bIns="91425" anchor="ctr" anchorCtr="0">
            <a:noAutofit/>
          </a:bodyPr>
          <a:lstStyle/>
          <a:p>
            <a:pPr marL="457200" lvl="0" indent="-317500" algn="l" rtl="0">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Intro</a:t>
            </a:r>
            <a:endParaRPr>
              <a:solidFill>
                <a:schemeClr val="lt1"/>
              </a:solidFill>
            </a:endParaRPr>
          </a:p>
          <a:p>
            <a:pPr marL="457200" lvl="0" indent="-317500" algn="l" rtl="0">
              <a:lnSpc>
                <a:spcPct val="100000"/>
              </a:lnSpc>
              <a:spcBef>
                <a:spcPts val="0"/>
              </a:spcBef>
              <a:spcAft>
                <a:spcPts val="0"/>
              </a:spcAft>
              <a:buClr>
                <a:schemeClr val="lt1"/>
              </a:buClr>
              <a:buSzPts val="1400"/>
              <a:buChar char="●"/>
            </a:pPr>
            <a:r>
              <a:rPr lang="en">
                <a:solidFill>
                  <a:schemeClr val="lt1"/>
                </a:solidFill>
              </a:rPr>
              <a:t>UTO AVEM Service Explained (again)</a:t>
            </a:r>
            <a:endParaRPr>
              <a:solidFill>
                <a:schemeClr val="lt1"/>
              </a:solidFill>
            </a:endParaRPr>
          </a:p>
          <a:p>
            <a:pPr marL="457200" lvl="0" indent="-317500" algn="l" rtl="0">
              <a:lnSpc>
                <a:spcPct val="100000"/>
              </a:lnSpc>
              <a:spcBef>
                <a:spcPts val="0"/>
              </a:spcBef>
              <a:spcAft>
                <a:spcPts val="0"/>
              </a:spcAft>
              <a:buClr>
                <a:schemeClr val="lt1"/>
              </a:buClr>
              <a:buSzPts val="1400"/>
              <a:buChar char="●"/>
            </a:pPr>
            <a:r>
              <a:rPr lang="en">
                <a:solidFill>
                  <a:schemeClr val="lt1"/>
                </a:solidFill>
              </a:rPr>
              <a:t>Zoom Meetings and Webinars</a:t>
            </a:r>
            <a:endParaRPr>
              <a:solidFill>
                <a:schemeClr val="lt1"/>
              </a:solidFill>
            </a:endParaRPr>
          </a:p>
          <a:p>
            <a:pPr marL="457200" lvl="0" indent="-317500" algn="l" rtl="0">
              <a:lnSpc>
                <a:spcPct val="100000"/>
              </a:lnSpc>
              <a:spcBef>
                <a:spcPts val="0"/>
              </a:spcBef>
              <a:spcAft>
                <a:spcPts val="0"/>
              </a:spcAft>
              <a:buClr>
                <a:schemeClr val="lt1"/>
              </a:buClr>
              <a:buSzPts val="1400"/>
              <a:buChar char="●"/>
            </a:pPr>
            <a:r>
              <a:rPr lang="en">
                <a:solidFill>
                  <a:schemeClr val="lt1"/>
                </a:solidFill>
              </a:rPr>
              <a:t>Live Streaming</a:t>
            </a:r>
            <a:endParaRPr>
              <a:solidFill>
                <a:schemeClr val="lt1"/>
              </a:solidFill>
            </a:endParaRPr>
          </a:p>
          <a:p>
            <a:pPr marL="457200" lvl="0" indent="-317500" algn="l" rtl="0">
              <a:lnSpc>
                <a:spcPct val="100000"/>
              </a:lnSpc>
              <a:spcBef>
                <a:spcPts val="0"/>
              </a:spcBef>
              <a:spcAft>
                <a:spcPts val="0"/>
              </a:spcAft>
              <a:buClr>
                <a:schemeClr val="lt1"/>
              </a:buClr>
              <a:buSzPts val="1400"/>
              <a:buChar char="●"/>
            </a:pPr>
            <a:r>
              <a:rPr lang="en">
                <a:solidFill>
                  <a:schemeClr val="lt1"/>
                </a:solidFill>
              </a:rPr>
              <a:t>Breakouts, Polling, Reactions</a:t>
            </a:r>
            <a:endParaRPr>
              <a:solidFill>
                <a:schemeClr val="lt1"/>
              </a:solidFill>
            </a:endParaRPr>
          </a:p>
          <a:p>
            <a:pPr marL="457200" lvl="0" indent="-317500" algn="l" rtl="0">
              <a:lnSpc>
                <a:spcPct val="100000"/>
              </a:lnSpc>
              <a:spcBef>
                <a:spcPts val="0"/>
              </a:spcBef>
              <a:spcAft>
                <a:spcPts val="0"/>
              </a:spcAft>
              <a:buClr>
                <a:schemeClr val="lt1"/>
              </a:buClr>
              <a:buSzPts val="1400"/>
              <a:buChar char="●"/>
            </a:pPr>
            <a:r>
              <a:rPr lang="en">
                <a:solidFill>
                  <a:schemeClr val="lt1"/>
                </a:solidFill>
              </a:rPr>
              <a:t>Engaging Methods (and madness)</a:t>
            </a:r>
            <a:endParaRPr>
              <a:solidFill>
                <a:schemeClr val="lt1"/>
              </a:solidFill>
            </a:endParaRPr>
          </a:p>
          <a:p>
            <a:pPr marL="457200" lvl="0" indent="-317500" algn="l" rtl="0">
              <a:lnSpc>
                <a:spcPct val="100000"/>
              </a:lnSpc>
              <a:spcBef>
                <a:spcPts val="0"/>
              </a:spcBef>
              <a:spcAft>
                <a:spcPts val="0"/>
              </a:spcAft>
              <a:buClr>
                <a:schemeClr val="lt1"/>
              </a:buClr>
              <a:buSzPts val="1400"/>
              <a:buChar char="●"/>
            </a:pPr>
            <a:r>
              <a:rPr lang="en">
                <a:solidFill>
                  <a:schemeClr val="lt1"/>
                </a:solidFill>
              </a:rPr>
              <a:t>VirBELA</a:t>
            </a:r>
            <a:endParaRPr>
              <a:solidFill>
                <a:schemeClr val="lt1"/>
              </a:solidFill>
            </a:endParaRPr>
          </a:p>
          <a:p>
            <a:pPr marL="457200" lvl="0" indent="-317500" algn="l" rtl="0">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Questions?</a:t>
            </a:r>
            <a:endParaRPr>
              <a:solidFill>
                <a:schemeClr val="lt1"/>
              </a:solidFill>
              <a:latin typeface="Roboto"/>
              <a:ea typeface="Roboto"/>
              <a:cs typeface="Roboto"/>
              <a:sym typeface="Roboto"/>
            </a:endParaRPr>
          </a:p>
          <a:p>
            <a:pPr marL="0" lvl="0" indent="0" algn="l" rtl="0">
              <a:lnSpc>
                <a:spcPct val="100000"/>
              </a:lnSpc>
              <a:spcBef>
                <a:spcPts val="0"/>
              </a:spcBef>
              <a:spcAft>
                <a:spcPts val="0"/>
              </a:spcAft>
              <a:buSzPts val="450"/>
              <a:buNone/>
            </a:pPr>
            <a:endParaRPr>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9"/>
        <p:cNvGrpSpPr/>
        <p:nvPr/>
      </p:nvGrpSpPr>
      <p:grpSpPr>
        <a:xfrm>
          <a:off x="0" y="0"/>
          <a:ext cx="0" cy="0"/>
          <a:chOff x="0" y="0"/>
          <a:chExt cx="0" cy="0"/>
        </a:xfrm>
      </p:grpSpPr>
      <p:sp>
        <p:nvSpPr>
          <p:cNvPr id="200" name="Google Shape;200;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UTO Audio Visual Events Management</a:t>
            </a:r>
            <a:endParaRPr/>
          </a:p>
        </p:txBody>
      </p:sp>
      <p:sp>
        <p:nvSpPr>
          <p:cNvPr id="201" name="Google Shape;201;p54"/>
          <p:cNvSpPr txBox="1">
            <a:spLocks noGrp="1"/>
          </p:cNvSpPr>
          <p:nvPr>
            <p:ph type="body" idx="1"/>
          </p:nvPr>
        </p:nvSpPr>
        <p:spPr>
          <a:xfrm>
            <a:off x="556200" y="1357325"/>
            <a:ext cx="8031600" cy="3464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Equipment Rental/Loan</a:t>
            </a:r>
            <a:endParaRPr sz="2000"/>
          </a:p>
          <a:p>
            <a:pPr marL="457200" lvl="0" indent="-355600" algn="l" rtl="0">
              <a:spcBef>
                <a:spcPts val="0"/>
              </a:spcBef>
              <a:spcAft>
                <a:spcPts val="0"/>
              </a:spcAft>
              <a:buSzPts val="2000"/>
              <a:buChar char="●"/>
            </a:pPr>
            <a:r>
              <a:rPr lang="en" sz="2000"/>
              <a:t>Classroom VC Support</a:t>
            </a:r>
            <a:endParaRPr sz="2000"/>
          </a:p>
          <a:p>
            <a:pPr marL="457200" lvl="0" indent="-355600" algn="l" rtl="0">
              <a:spcBef>
                <a:spcPts val="0"/>
              </a:spcBef>
              <a:spcAft>
                <a:spcPts val="0"/>
              </a:spcAft>
              <a:buSzPts val="2000"/>
              <a:buChar char="●"/>
            </a:pPr>
            <a:r>
              <a:rPr lang="en" sz="2000"/>
              <a:t>AVEM Staffing</a:t>
            </a:r>
            <a:endParaRPr sz="2000"/>
          </a:p>
          <a:p>
            <a:pPr marL="457200" lvl="0" indent="-355600" algn="l" rtl="0">
              <a:spcBef>
                <a:spcPts val="0"/>
              </a:spcBef>
              <a:spcAft>
                <a:spcPts val="0"/>
              </a:spcAft>
              <a:buSzPts val="2000"/>
              <a:buChar char="●"/>
            </a:pPr>
            <a:r>
              <a:rPr lang="en" sz="2000"/>
              <a:t>Simple/Standard Events with Zoom</a:t>
            </a:r>
            <a:endParaRPr sz="2000"/>
          </a:p>
          <a:p>
            <a:pPr marL="457200" lvl="0" indent="-355600" algn="l" rtl="0">
              <a:spcBef>
                <a:spcPts val="0"/>
              </a:spcBef>
              <a:spcAft>
                <a:spcPts val="0"/>
              </a:spcAft>
              <a:buSzPts val="2000"/>
              <a:buChar char="●"/>
            </a:pPr>
            <a:r>
              <a:rPr lang="en" sz="2000"/>
              <a:t>Advanced Video/Conference Production Events</a:t>
            </a:r>
            <a:endParaRPr sz="2000"/>
          </a:p>
          <a:p>
            <a:pPr marL="457200" lvl="0" indent="-355600" algn="l" rtl="0">
              <a:spcBef>
                <a:spcPts val="0"/>
              </a:spcBef>
              <a:spcAft>
                <a:spcPts val="0"/>
              </a:spcAft>
              <a:buSzPts val="2000"/>
              <a:buChar char="●"/>
            </a:pPr>
            <a:r>
              <a:rPr lang="en" sz="2000"/>
              <a:t>Advanced Guest Speaker/Panelist Events</a:t>
            </a:r>
            <a:endParaRPr sz="2000"/>
          </a:p>
          <a:p>
            <a:pPr marL="457200" lvl="0" indent="-355600" algn="l" rtl="0">
              <a:spcBef>
                <a:spcPts val="0"/>
              </a:spcBef>
              <a:spcAft>
                <a:spcPts val="0"/>
              </a:spcAft>
              <a:buSzPts val="2000"/>
              <a:buChar char="●"/>
            </a:pPr>
            <a:r>
              <a:rPr lang="en" sz="2000"/>
              <a:t>Management of Outsourcing</a:t>
            </a:r>
            <a:endParaRPr sz="2000"/>
          </a:p>
          <a:p>
            <a:pPr marL="0" lvl="0" indent="0" algn="l" rtl="0">
              <a:spcBef>
                <a:spcPts val="1600"/>
              </a:spcBef>
              <a:spcAft>
                <a:spcPts val="1600"/>
              </a:spcAft>
              <a:buNone/>
            </a:pP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sp>
        <p:nvSpPr>
          <p:cNvPr id="206" name="Google Shape;206;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UTO Audio Visual Events Management</a:t>
            </a:r>
            <a:endParaRPr/>
          </a:p>
        </p:txBody>
      </p:sp>
      <p:pic>
        <p:nvPicPr>
          <p:cNvPr id="207" name="Google Shape;207;p55"/>
          <p:cNvPicPr preferRelativeResize="0"/>
          <p:nvPr/>
        </p:nvPicPr>
        <p:blipFill>
          <a:blip r:embed="rId3">
            <a:alphaModFix/>
          </a:blip>
          <a:stretch>
            <a:fillRect/>
          </a:stretch>
        </p:blipFill>
        <p:spPr>
          <a:xfrm>
            <a:off x="270192" y="1703525"/>
            <a:ext cx="2142222" cy="1606674"/>
          </a:xfrm>
          <a:prstGeom prst="rect">
            <a:avLst/>
          </a:prstGeom>
          <a:noFill/>
          <a:ln>
            <a:noFill/>
          </a:ln>
        </p:spPr>
      </p:pic>
      <p:pic>
        <p:nvPicPr>
          <p:cNvPr id="208" name="Google Shape;208;p55"/>
          <p:cNvPicPr preferRelativeResize="0"/>
          <p:nvPr/>
        </p:nvPicPr>
        <p:blipFill>
          <a:blip r:embed="rId4">
            <a:alphaModFix/>
          </a:blip>
          <a:stretch>
            <a:fillRect/>
          </a:stretch>
        </p:blipFill>
        <p:spPr>
          <a:xfrm>
            <a:off x="4635369" y="1703525"/>
            <a:ext cx="2142222" cy="1606659"/>
          </a:xfrm>
          <a:prstGeom prst="rect">
            <a:avLst/>
          </a:prstGeom>
          <a:noFill/>
          <a:ln>
            <a:noFill/>
          </a:ln>
        </p:spPr>
      </p:pic>
      <p:pic>
        <p:nvPicPr>
          <p:cNvPr id="209" name="Google Shape;209;p55"/>
          <p:cNvPicPr preferRelativeResize="0"/>
          <p:nvPr/>
        </p:nvPicPr>
        <p:blipFill rotWithShape="1">
          <a:blip r:embed="rId5">
            <a:alphaModFix/>
          </a:blip>
          <a:srcRect b="24058"/>
          <a:stretch/>
        </p:blipFill>
        <p:spPr>
          <a:xfrm>
            <a:off x="6929992" y="1703525"/>
            <a:ext cx="1950799" cy="2633750"/>
          </a:xfrm>
          <a:prstGeom prst="rect">
            <a:avLst/>
          </a:prstGeom>
          <a:noFill/>
          <a:ln>
            <a:noFill/>
          </a:ln>
        </p:spPr>
      </p:pic>
      <p:pic>
        <p:nvPicPr>
          <p:cNvPr id="210" name="Google Shape;210;p55"/>
          <p:cNvPicPr preferRelativeResize="0"/>
          <p:nvPr/>
        </p:nvPicPr>
        <p:blipFill>
          <a:blip r:embed="rId6">
            <a:alphaModFix/>
          </a:blip>
          <a:stretch>
            <a:fillRect/>
          </a:stretch>
        </p:blipFill>
        <p:spPr>
          <a:xfrm>
            <a:off x="2564814" y="1703525"/>
            <a:ext cx="1918153" cy="25575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6"/>
          <p:cNvSpPr txBox="1"/>
          <p:nvPr/>
        </p:nvSpPr>
        <p:spPr>
          <a:xfrm>
            <a:off x="294250" y="271600"/>
            <a:ext cx="7581000" cy="71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800" b="1">
                <a:solidFill>
                  <a:schemeClr val="dk1"/>
                </a:solidFill>
                <a:highlight>
                  <a:schemeClr val="accent1"/>
                </a:highlight>
              </a:rPr>
              <a:t>Meeting, Webinar or Live Stream? </a:t>
            </a:r>
            <a:endParaRPr sz="2800" b="1">
              <a:solidFill>
                <a:schemeClr val="dk1"/>
              </a:solidFill>
              <a:highlight>
                <a:schemeClr val="accent1"/>
              </a:highlight>
            </a:endParaRPr>
          </a:p>
        </p:txBody>
      </p:sp>
      <p:sp>
        <p:nvSpPr>
          <p:cNvPr id="216" name="Google Shape;216;p56"/>
          <p:cNvSpPr txBox="1"/>
          <p:nvPr/>
        </p:nvSpPr>
        <p:spPr>
          <a:xfrm>
            <a:off x="381000" y="984700"/>
            <a:ext cx="8598600" cy="21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highlight>
                  <a:srgbClr val="FFC627"/>
                </a:highlight>
                <a:latin typeface="Roboto"/>
                <a:ea typeface="Roboto"/>
                <a:cs typeface="Roboto"/>
                <a:sym typeface="Roboto"/>
              </a:rPr>
              <a:t>Meetings</a:t>
            </a:r>
            <a:r>
              <a:rPr lang="en" sz="1800">
                <a:latin typeface="Roboto"/>
                <a:ea typeface="Roboto"/>
                <a:cs typeface="Roboto"/>
                <a:sym typeface="Roboto"/>
              </a:rPr>
              <a:t> </a:t>
            </a:r>
            <a:r>
              <a:rPr lang="en" sz="1600">
                <a:latin typeface="Roboto"/>
                <a:ea typeface="Roboto"/>
                <a:cs typeface="Roboto"/>
                <a:sym typeface="Roboto"/>
              </a:rPr>
              <a:t>provide a fully interactive collaboration environment. This format allows you to connect with attendees, create breakout rooms, run polls, </a:t>
            </a:r>
            <a:r>
              <a:rPr lang="en" sz="1600">
                <a:solidFill>
                  <a:schemeClr val="dk1"/>
                </a:solidFill>
                <a:latin typeface="Roboto"/>
                <a:ea typeface="Roboto"/>
                <a:cs typeface="Roboto"/>
                <a:sym typeface="Roboto"/>
              </a:rPr>
              <a:t>see and hear all the attendees</a:t>
            </a:r>
            <a:r>
              <a:rPr lang="en" sz="1600">
                <a:latin typeface="Roboto"/>
                <a:ea typeface="Roboto"/>
                <a:cs typeface="Roboto"/>
                <a:sym typeface="Roboto"/>
              </a:rPr>
              <a:t>. </a:t>
            </a: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 </a:t>
            </a:r>
            <a:endParaRPr sz="1600">
              <a:latin typeface="Roboto"/>
              <a:ea typeface="Roboto"/>
              <a:cs typeface="Roboto"/>
              <a:sym typeface="Roboto"/>
            </a:endParaRPr>
          </a:p>
          <a:p>
            <a:pPr marL="0" lvl="0" indent="0" algn="l" rtl="0">
              <a:spcBef>
                <a:spcPts val="0"/>
              </a:spcBef>
              <a:spcAft>
                <a:spcPts val="0"/>
              </a:spcAft>
              <a:buNone/>
            </a:pPr>
            <a:r>
              <a:rPr lang="en" sz="2000" b="1">
                <a:highlight>
                  <a:srgbClr val="FFC627"/>
                </a:highlight>
                <a:latin typeface="Roboto"/>
                <a:ea typeface="Roboto"/>
                <a:cs typeface="Roboto"/>
                <a:sym typeface="Roboto"/>
              </a:rPr>
              <a:t>Webinars</a:t>
            </a:r>
            <a:r>
              <a:rPr lang="en" sz="1800" b="1">
                <a:latin typeface="Roboto"/>
                <a:ea typeface="Roboto"/>
                <a:cs typeface="Roboto"/>
                <a:sym typeface="Roboto"/>
              </a:rPr>
              <a:t> </a:t>
            </a:r>
            <a:r>
              <a:rPr lang="en" sz="1600">
                <a:latin typeface="Roboto"/>
                <a:ea typeface="Roboto"/>
                <a:cs typeface="Roboto"/>
                <a:sym typeface="Roboto"/>
              </a:rPr>
              <a:t>are a lecture style format with a lower interactivity component. Chat, Q&amp;A &amp; polling offer a way to get feedback and stay connected, while presenting a one (or few)-to-many event. </a:t>
            </a:r>
            <a:endParaRPr sz="1600">
              <a:latin typeface="Roboto"/>
              <a:ea typeface="Roboto"/>
              <a:cs typeface="Roboto"/>
              <a:sym typeface="Roboto"/>
            </a:endParaRPr>
          </a:p>
          <a:p>
            <a:pPr marL="0" lvl="0" indent="0" algn="l" rtl="0">
              <a:spcBef>
                <a:spcPts val="0"/>
              </a:spcBef>
              <a:spcAft>
                <a:spcPts val="0"/>
              </a:spcAft>
              <a:buNone/>
            </a:pPr>
            <a:r>
              <a:rPr lang="en" sz="1600">
                <a:solidFill>
                  <a:schemeClr val="dk1"/>
                </a:solidFill>
                <a:latin typeface="Roboto"/>
                <a:ea typeface="Roboto"/>
                <a:cs typeface="Roboto"/>
                <a:sym typeface="Roboto"/>
              </a:rPr>
              <a:t> </a:t>
            </a:r>
            <a:endParaRPr sz="1600">
              <a:latin typeface="Roboto"/>
              <a:ea typeface="Roboto"/>
              <a:cs typeface="Roboto"/>
              <a:sym typeface="Roboto"/>
            </a:endParaRPr>
          </a:p>
          <a:p>
            <a:pPr marL="0" lvl="0" indent="0" algn="l" rtl="0">
              <a:spcBef>
                <a:spcPts val="0"/>
              </a:spcBef>
              <a:spcAft>
                <a:spcPts val="0"/>
              </a:spcAft>
              <a:buNone/>
            </a:pPr>
            <a:r>
              <a:rPr lang="en" sz="2000" b="1">
                <a:solidFill>
                  <a:schemeClr val="dk1"/>
                </a:solidFill>
                <a:highlight>
                  <a:schemeClr val="accent1"/>
                </a:highlight>
                <a:latin typeface="Roboto"/>
                <a:ea typeface="Roboto"/>
                <a:cs typeface="Roboto"/>
                <a:sym typeface="Roboto"/>
              </a:rPr>
              <a:t>Live Streaming</a:t>
            </a:r>
            <a:r>
              <a:rPr lang="en" sz="1800">
                <a:solidFill>
                  <a:schemeClr val="dk1"/>
                </a:solidFill>
                <a:latin typeface="Roboto"/>
                <a:ea typeface="Roboto"/>
                <a:cs typeface="Roboto"/>
                <a:sym typeface="Roboto"/>
              </a:rPr>
              <a:t> </a:t>
            </a:r>
            <a:r>
              <a:rPr lang="en" sz="1600">
                <a:solidFill>
                  <a:schemeClr val="dk1"/>
                </a:solidFill>
                <a:latin typeface="Roboto"/>
                <a:ea typeface="Roboto"/>
                <a:cs typeface="Roboto"/>
                <a:sym typeface="Roboto"/>
              </a:rPr>
              <a:t>is a great way to distribute your event to larger groups on platforms that almost all Internet users can view from any web browser. This format is one way, and can be added to any Zoom Meeting or Webinar. </a:t>
            </a:r>
            <a:endParaRPr sz="2000" b="1">
              <a:solidFill>
                <a:schemeClr val="dk1"/>
              </a:solidFill>
              <a:highlight>
                <a:schemeClr val="accent1"/>
              </a:highlight>
              <a:latin typeface="Roboto"/>
              <a:ea typeface="Roboto"/>
              <a:cs typeface="Roboto"/>
              <a:sym typeface="Roboto"/>
            </a:endParaRPr>
          </a:p>
          <a:p>
            <a:pPr marL="0" lvl="0" indent="0" algn="l" rtl="0">
              <a:spcBef>
                <a:spcPts val="0"/>
              </a:spcBef>
              <a:spcAft>
                <a:spcPts val="0"/>
              </a:spcAft>
              <a:buNone/>
            </a:pPr>
            <a:endParaRPr sz="2000" b="1">
              <a:solidFill>
                <a:schemeClr val="dk1"/>
              </a:solidFill>
              <a:highlight>
                <a:schemeClr val="accent1"/>
              </a:highlight>
              <a:latin typeface="Roboto"/>
              <a:ea typeface="Roboto"/>
              <a:cs typeface="Roboto"/>
              <a:sym typeface="Roboto"/>
            </a:endParaRPr>
          </a:p>
          <a:p>
            <a:pPr marL="0" lvl="0" indent="0" algn="l" rtl="0">
              <a:spcBef>
                <a:spcPts val="0"/>
              </a:spcBef>
              <a:spcAft>
                <a:spcPts val="0"/>
              </a:spcAft>
              <a:buNone/>
            </a:pPr>
            <a:r>
              <a:rPr lang="en" sz="2000" b="1">
                <a:solidFill>
                  <a:schemeClr val="dk1"/>
                </a:solidFill>
                <a:highlight>
                  <a:schemeClr val="accent1"/>
                </a:highlight>
                <a:latin typeface="Roboto"/>
                <a:ea typeface="Roboto"/>
                <a:cs typeface="Roboto"/>
                <a:sym typeface="Roboto"/>
              </a:rPr>
              <a:t>Registration</a:t>
            </a:r>
            <a:r>
              <a:rPr lang="en" sz="1800" b="1">
                <a:solidFill>
                  <a:schemeClr val="dk1"/>
                </a:solidFill>
                <a:latin typeface="Roboto"/>
                <a:ea typeface="Roboto"/>
                <a:cs typeface="Roboto"/>
                <a:sym typeface="Roboto"/>
              </a:rPr>
              <a:t> </a:t>
            </a:r>
            <a:r>
              <a:rPr lang="en" sz="1600">
                <a:solidFill>
                  <a:schemeClr val="dk1"/>
                </a:solidFill>
                <a:latin typeface="Roboto"/>
                <a:ea typeface="Roboto"/>
                <a:cs typeface="Roboto"/>
                <a:sym typeface="Roboto"/>
              </a:rPr>
              <a:t>Both Zoom Meetings AND Webinars offer a registration option. Consider this before deciding how you will keep track of your attendees.</a:t>
            </a:r>
            <a:endParaRPr>
              <a:latin typeface="Roboto"/>
              <a:ea typeface="Roboto"/>
              <a:cs typeface="Roboto"/>
              <a:sym typeface="Roboto"/>
            </a:endParaRPr>
          </a:p>
        </p:txBody>
      </p:sp>
      <p:pic>
        <p:nvPicPr>
          <p:cNvPr id="217" name="Google Shape;217;p56"/>
          <p:cNvPicPr preferRelativeResize="0"/>
          <p:nvPr/>
        </p:nvPicPr>
        <p:blipFill>
          <a:blip r:embed="rId3">
            <a:alphaModFix/>
          </a:blip>
          <a:stretch>
            <a:fillRect/>
          </a:stretch>
        </p:blipFill>
        <p:spPr>
          <a:xfrm>
            <a:off x="6750850" y="4553325"/>
            <a:ext cx="1832850" cy="416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57"/>
          <p:cNvSpPr txBox="1"/>
          <p:nvPr/>
        </p:nvSpPr>
        <p:spPr>
          <a:xfrm>
            <a:off x="294250" y="271600"/>
            <a:ext cx="7581000" cy="71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800" b="1">
                <a:solidFill>
                  <a:schemeClr val="dk1"/>
                </a:solidFill>
                <a:highlight>
                  <a:schemeClr val="accent1"/>
                </a:highlight>
              </a:rPr>
              <a:t>Breakouts, Polling, Reactions </a:t>
            </a:r>
            <a:endParaRPr sz="2800" b="1">
              <a:solidFill>
                <a:schemeClr val="dk1"/>
              </a:solidFill>
              <a:highlight>
                <a:schemeClr val="accent1"/>
              </a:highlight>
            </a:endParaRPr>
          </a:p>
        </p:txBody>
      </p:sp>
      <p:sp>
        <p:nvSpPr>
          <p:cNvPr id="223" name="Google Shape;223;p57"/>
          <p:cNvSpPr txBox="1"/>
          <p:nvPr/>
        </p:nvSpPr>
        <p:spPr>
          <a:xfrm>
            <a:off x="381000" y="984700"/>
            <a:ext cx="8451300" cy="21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highlight>
                  <a:srgbClr val="FFC627"/>
                </a:highlight>
                <a:latin typeface="Roboto"/>
                <a:ea typeface="Roboto"/>
                <a:cs typeface="Roboto"/>
                <a:sym typeface="Roboto"/>
              </a:rPr>
              <a:t>Breakouts</a:t>
            </a:r>
            <a:r>
              <a:rPr lang="en" sz="1800">
                <a:latin typeface="Roboto"/>
                <a:ea typeface="Roboto"/>
                <a:cs typeface="Roboto"/>
                <a:sym typeface="Roboto"/>
              </a:rPr>
              <a:t> </a:t>
            </a:r>
            <a:r>
              <a:rPr lang="en" sz="1600">
                <a:latin typeface="Roboto"/>
                <a:ea typeface="Roboto"/>
                <a:cs typeface="Roboto"/>
                <a:sym typeface="Roboto"/>
              </a:rPr>
              <a:t>create sub-meetings to allow for group discussion, consensus building, directed conversations, social interactions, etc. Only the Host can manage Breakouts, and some features are not yet implemented.</a:t>
            </a: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 </a:t>
            </a:r>
            <a:endParaRPr sz="1600">
              <a:latin typeface="Roboto"/>
              <a:ea typeface="Roboto"/>
              <a:cs typeface="Roboto"/>
              <a:sym typeface="Roboto"/>
            </a:endParaRPr>
          </a:p>
          <a:p>
            <a:pPr marL="0" lvl="0" indent="0" algn="l" rtl="0">
              <a:spcBef>
                <a:spcPts val="0"/>
              </a:spcBef>
              <a:spcAft>
                <a:spcPts val="0"/>
              </a:spcAft>
              <a:buNone/>
            </a:pPr>
            <a:r>
              <a:rPr lang="en" sz="2000" b="1">
                <a:highlight>
                  <a:srgbClr val="FFC627"/>
                </a:highlight>
                <a:latin typeface="Roboto"/>
                <a:ea typeface="Roboto"/>
                <a:cs typeface="Roboto"/>
                <a:sym typeface="Roboto"/>
              </a:rPr>
              <a:t>Polling</a:t>
            </a:r>
            <a:r>
              <a:rPr lang="en" sz="1800" b="1">
                <a:latin typeface="Roboto"/>
                <a:ea typeface="Roboto"/>
                <a:cs typeface="Roboto"/>
                <a:sym typeface="Roboto"/>
              </a:rPr>
              <a:t> </a:t>
            </a:r>
            <a:r>
              <a:rPr lang="en" sz="1600">
                <a:latin typeface="Roboto"/>
                <a:ea typeface="Roboto"/>
                <a:cs typeface="Roboto"/>
                <a:sym typeface="Roboto"/>
              </a:rPr>
              <a:t>can be setup in advance or on-the-fly to ask multiple-choice or multiple-answer questions. This helps to keep the audience engaged, especially if they know a topic-based ‘quiz’ is coming up, and helps you guage whether or not they understood or were paying attention.</a:t>
            </a:r>
            <a:endParaRPr sz="16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6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000" b="1">
                <a:solidFill>
                  <a:schemeClr val="dk1"/>
                </a:solidFill>
                <a:highlight>
                  <a:schemeClr val="accent1"/>
                </a:highlight>
                <a:latin typeface="Roboto"/>
                <a:ea typeface="Roboto"/>
                <a:cs typeface="Roboto"/>
                <a:sym typeface="Roboto"/>
              </a:rPr>
              <a:t>Reactions</a:t>
            </a:r>
            <a:r>
              <a:rPr lang="en" sz="1800" b="1">
                <a:solidFill>
                  <a:schemeClr val="dk1"/>
                </a:solidFill>
                <a:latin typeface="Roboto"/>
                <a:ea typeface="Roboto"/>
                <a:cs typeface="Roboto"/>
                <a:sym typeface="Roboto"/>
              </a:rPr>
              <a:t> </a:t>
            </a:r>
            <a:r>
              <a:rPr lang="en" sz="1600">
                <a:solidFill>
                  <a:schemeClr val="dk1"/>
                </a:solidFill>
                <a:latin typeface="Roboto"/>
                <a:ea typeface="Roboto"/>
                <a:cs typeface="Roboto"/>
                <a:sym typeface="Roboto"/>
              </a:rPr>
              <a:t>Clapping Hands, Thumbs up, Heart, Tears of Joy, Open Mouth, Party Popper, Hand-raises, Yes, No, Slower, Faster, Coffee Break...</a:t>
            </a:r>
            <a:endParaRPr sz="16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6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000" b="1">
                <a:solidFill>
                  <a:schemeClr val="dk1"/>
                </a:solidFill>
                <a:highlight>
                  <a:schemeClr val="accent1"/>
                </a:highlight>
                <a:latin typeface="Roboto"/>
                <a:ea typeface="Roboto"/>
                <a:cs typeface="Roboto"/>
                <a:sym typeface="Roboto"/>
              </a:rPr>
              <a:t>Virtual Backgrounds, Frames and Filters</a:t>
            </a:r>
            <a:r>
              <a:rPr lang="en" sz="1800" b="1">
                <a:solidFill>
                  <a:schemeClr val="dk1"/>
                </a:solidFill>
                <a:latin typeface="Roboto"/>
                <a:ea typeface="Roboto"/>
                <a:cs typeface="Roboto"/>
                <a:sym typeface="Roboto"/>
              </a:rPr>
              <a:t> </a:t>
            </a:r>
            <a:r>
              <a:rPr lang="en" sz="1600">
                <a:solidFill>
                  <a:schemeClr val="dk1"/>
                </a:solidFill>
                <a:latin typeface="Roboto"/>
                <a:ea typeface="Roboto"/>
                <a:cs typeface="Roboto"/>
                <a:sym typeface="Roboto"/>
              </a:rPr>
              <a:t>Create a unified look for presenters and add fun elements </a:t>
            </a:r>
            <a:endParaRPr sz="16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224" name="Google Shape;224;p57"/>
          <p:cNvPicPr preferRelativeResize="0"/>
          <p:nvPr/>
        </p:nvPicPr>
        <p:blipFill>
          <a:blip r:embed="rId3">
            <a:alphaModFix/>
          </a:blip>
          <a:stretch>
            <a:fillRect/>
          </a:stretch>
        </p:blipFill>
        <p:spPr>
          <a:xfrm>
            <a:off x="6750850" y="4553325"/>
            <a:ext cx="1832850" cy="416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Trivia Quiz Using Mentimeter</a:t>
            </a:r>
            <a:endParaRPr/>
          </a:p>
        </p:txBody>
      </p:sp>
      <p:sp>
        <p:nvSpPr>
          <p:cNvPr id="230" name="Google Shape;230;p58"/>
          <p:cNvSpPr txBox="1">
            <a:spLocks noGrp="1"/>
          </p:cNvSpPr>
          <p:nvPr>
            <p:ph type="body" idx="1"/>
          </p:nvPr>
        </p:nvSpPr>
        <p:spPr>
          <a:xfrm>
            <a:off x="311700" y="1665800"/>
            <a:ext cx="7820400" cy="27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rgbClr val="252B36"/>
                </a:solidFill>
                <a:highlight>
                  <a:srgbClr val="FFFFFF"/>
                </a:highlight>
              </a:rPr>
              <a:t>Please visit:</a:t>
            </a:r>
            <a:endParaRPr sz="2700">
              <a:solidFill>
                <a:srgbClr val="252B36"/>
              </a:solidFill>
              <a:highlight>
                <a:srgbClr val="FFFFFF"/>
              </a:highlight>
            </a:endParaRPr>
          </a:p>
          <a:p>
            <a:pPr marL="0" lvl="0" indent="0" algn="l" rtl="0">
              <a:spcBef>
                <a:spcPts val="1600"/>
              </a:spcBef>
              <a:spcAft>
                <a:spcPts val="1600"/>
              </a:spcAft>
              <a:buNone/>
            </a:pPr>
            <a:r>
              <a:rPr lang="en" sz="2700" u="sng">
                <a:solidFill>
                  <a:schemeClr val="hlink"/>
                </a:solidFill>
                <a:highlight>
                  <a:srgbClr val="FFFFFF"/>
                </a:highlight>
                <a:hlinkClick r:id="rId3"/>
              </a:rPr>
              <a:t>http://www.menti.com</a:t>
            </a:r>
            <a:r>
              <a:rPr lang="en" sz="2700">
                <a:solidFill>
                  <a:srgbClr val="252B36"/>
                </a:solidFill>
                <a:highlight>
                  <a:srgbClr val="FFFFFF"/>
                </a:highlight>
              </a:rPr>
              <a:t> and use the code 27 02 31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Bingo Using BingoBaker</a:t>
            </a:r>
            <a:endParaRPr/>
          </a:p>
        </p:txBody>
      </p:sp>
      <p:sp>
        <p:nvSpPr>
          <p:cNvPr id="236" name="Google Shape;236;p59"/>
          <p:cNvSpPr txBox="1">
            <a:spLocks noGrp="1"/>
          </p:cNvSpPr>
          <p:nvPr>
            <p:ph type="body" idx="1"/>
          </p:nvPr>
        </p:nvSpPr>
        <p:spPr>
          <a:xfrm>
            <a:off x="311700" y="1659300"/>
            <a:ext cx="7820400" cy="279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rgbClr val="252B36"/>
                </a:solidFill>
                <a:highlight>
                  <a:srgbClr val="FFFFFF"/>
                </a:highlight>
              </a:rPr>
              <a:t>Please visit:</a:t>
            </a:r>
            <a:endParaRPr sz="2700">
              <a:solidFill>
                <a:srgbClr val="252B36"/>
              </a:solidFill>
              <a:highlight>
                <a:srgbClr val="FFFFFF"/>
              </a:highlight>
            </a:endParaRPr>
          </a:p>
          <a:p>
            <a:pPr marL="0" lvl="0" indent="0" algn="l" rtl="0">
              <a:spcBef>
                <a:spcPts val="1600"/>
              </a:spcBef>
              <a:spcAft>
                <a:spcPts val="1600"/>
              </a:spcAft>
              <a:buNone/>
            </a:pPr>
            <a:r>
              <a:rPr lang="en" sz="2700" u="sng">
                <a:solidFill>
                  <a:schemeClr val="hlink"/>
                </a:solidFill>
                <a:highlight>
                  <a:srgbClr val="FFFFFF"/>
                </a:highlight>
                <a:hlinkClick r:id="rId3"/>
              </a:rPr>
              <a:t>https://bingobaker.com/play/43dfd380d263a060</a:t>
            </a:r>
            <a:r>
              <a:rPr lang="en" sz="2700">
                <a:solidFill>
                  <a:srgbClr val="252B36"/>
                </a:solidFill>
                <a:highlight>
                  <a:srgbClr val="FFFFFF"/>
                </a:highlight>
              </a:rPr>
              <a:t> </a:t>
            </a:r>
            <a:endParaRPr sz="2700">
              <a:solidFill>
                <a:srgbClr val="252B36"/>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Wheel Of Names</a:t>
            </a:r>
            <a:endParaRPr/>
          </a:p>
        </p:txBody>
      </p:sp>
      <p:sp>
        <p:nvSpPr>
          <p:cNvPr id="242" name="Google Shape;242;p60"/>
          <p:cNvSpPr txBox="1">
            <a:spLocks noGrp="1"/>
          </p:cNvSpPr>
          <p:nvPr>
            <p:ph type="body" idx="1"/>
          </p:nvPr>
        </p:nvSpPr>
        <p:spPr>
          <a:xfrm>
            <a:off x="311700" y="1665800"/>
            <a:ext cx="7820400" cy="27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rgbClr val="252B36"/>
                </a:solidFill>
                <a:highlight>
                  <a:srgbClr val="FFFFFF"/>
                </a:highlight>
              </a:rPr>
              <a:t>Get ‘em in early and keep ‘em til the end with</a:t>
            </a:r>
            <a:endParaRPr sz="2700">
              <a:solidFill>
                <a:srgbClr val="252B36"/>
              </a:solidFill>
              <a:highlight>
                <a:srgbClr val="FFFFFF"/>
              </a:highlight>
            </a:endParaRPr>
          </a:p>
          <a:p>
            <a:pPr marL="0" lvl="0" indent="0" algn="l" rtl="0">
              <a:spcBef>
                <a:spcPts val="1600"/>
              </a:spcBef>
              <a:spcAft>
                <a:spcPts val="1600"/>
              </a:spcAft>
              <a:buNone/>
            </a:pPr>
            <a:r>
              <a:rPr lang="en" sz="2700" u="sng">
                <a:solidFill>
                  <a:schemeClr val="hlink"/>
                </a:solidFill>
                <a:highlight>
                  <a:srgbClr val="FFFFFF"/>
                </a:highlight>
                <a:hlinkClick r:id="rId3"/>
              </a:rPr>
              <a:t>https://wheelofnames.com/</a:t>
            </a:r>
            <a:endParaRPr sz="2700">
              <a:solidFill>
                <a:srgbClr val="252B36"/>
              </a:solidFill>
              <a:highlight>
                <a:srgbClr val="FFFFFF"/>
              </a:highlight>
            </a:endParaRPr>
          </a:p>
        </p:txBody>
      </p:sp>
      <p:pic>
        <p:nvPicPr>
          <p:cNvPr id="243" name="Google Shape;243;p60" title="WheelOfNamesSample.mov">
            <a:hlinkClick r:id="rId4"/>
          </p:cNvPr>
          <p:cNvPicPr preferRelativeResize="0"/>
          <p:nvPr/>
        </p:nvPicPr>
        <p:blipFill>
          <a:blip r:embed="rId5">
            <a:alphaModFix/>
          </a:blip>
          <a:stretch>
            <a:fillRect/>
          </a:stretch>
        </p:blipFill>
        <p:spPr>
          <a:xfrm>
            <a:off x="5377125" y="2263075"/>
            <a:ext cx="3238949" cy="2740500"/>
          </a:xfrm>
          <a:prstGeom prst="rect">
            <a:avLst/>
          </a:prstGeom>
          <a:noFill/>
          <a:ln>
            <a:noFill/>
          </a:ln>
        </p:spPr>
      </p:pic>
    </p:spTree>
  </p:cSld>
  <p:clrMapOvr>
    <a:masterClrMapping/>
  </p:clrMapOvr>
</p:sld>
</file>

<file path=ppt/theme/theme1.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565</Words>
  <Application>Microsoft Office PowerPoint</Application>
  <PresentationFormat>On-screen Show (16:9)</PresentationFormat>
  <Paragraphs>73</Paragraphs>
  <Slides>12</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Roboto</vt:lpstr>
      <vt:lpstr>Arial</vt:lpstr>
      <vt:lpstr>Pacifico</vt:lpstr>
      <vt:lpstr>ASU Template</vt:lpstr>
      <vt:lpstr>ASU Template</vt:lpstr>
      <vt:lpstr>Simple Light</vt:lpstr>
      <vt:lpstr>PowerPoint Presentation</vt:lpstr>
      <vt:lpstr>Contents</vt:lpstr>
      <vt:lpstr>UTO Audio Visual Events Management</vt:lpstr>
      <vt:lpstr>UTO Audio Visual Events Management</vt:lpstr>
      <vt:lpstr>PowerPoint Presentation</vt:lpstr>
      <vt:lpstr>PowerPoint Presentation</vt:lpstr>
      <vt:lpstr>Trivia Quiz Using Mentimeter</vt:lpstr>
      <vt:lpstr>Bingo Using BingoBaker</vt:lpstr>
      <vt:lpstr>Wheel Of Names</vt:lpstr>
      <vt:lpstr>VirBELA - The Gamification of, well, Everything!</vt:lpstr>
      <vt:lpstr>Engage the UTO AVEM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Sourjohn</dc:creator>
  <cp:lastModifiedBy>Suzette Allen</cp:lastModifiedBy>
  <cp:revision>1</cp:revision>
  <dcterms:modified xsi:type="dcterms:W3CDTF">2020-08-19T19:32:19Z</dcterms:modified>
</cp:coreProperties>
</file>